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0"/>
  </p:notesMasterIdLst>
  <p:sldIdLst>
    <p:sldId id="256" r:id="rId5"/>
    <p:sldId id="257" r:id="rId6"/>
    <p:sldId id="269" r:id="rId7"/>
    <p:sldId id="262" r:id="rId8"/>
    <p:sldId id="274" r:id="rId9"/>
    <p:sldId id="275" r:id="rId10"/>
    <p:sldId id="276" r:id="rId11"/>
    <p:sldId id="277" r:id="rId12"/>
    <p:sldId id="278" r:id="rId13"/>
    <p:sldId id="279" r:id="rId14"/>
    <p:sldId id="282" r:id="rId15"/>
    <p:sldId id="285" r:id="rId16"/>
    <p:sldId id="284" r:id="rId17"/>
    <p:sldId id="281" r:id="rId18"/>
    <p:sldId id="286" r:id="rId19"/>
    <p:sldId id="263" r:id="rId20"/>
    <p:sldId id="264" r:id="rId21"/>
    <p:sldId id="289" r:id="rId22"/>
    <p:sldId id="288" r:id="rId23"/>
    <p:sldId id="290" r:id="rId24"/>
    <p:sldId id="291" r:id="rId25"/>
    <p:sldId id="270" r:id="rId26"/>
    <p:sldId id="273" r:id="rId27"/>
    <p:sldId id="283" r:id="rId28"/>
    <p:sldId id="287" r:id="rId29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E9F6A0-D02C-46F5-973A-763FDE6B0CCB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282DBC-1680-4D23-BC5A-DD82AB6399A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36890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82DBC-1680-4D23-BC5A-DD82AB6399A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9021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282DBC-1680-4D23-BC5A-DD82AB6399AE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0576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4E29AF-47AD-B28F-700F-FBB15AC035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AE8E2DC-B88C-57E8-9832-FF38FEFE02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C2A23-2430-3007-060D-5C8214B620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30494-F439-EDEB-12DD-66EE27D3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4BCD0-8C9A-7F20-CA57-391679D40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28434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7AEFC0-09CC-FB43-D62B-F15D91425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997710-EA0C-E020-8043-351B7DD39A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6A321-74D4-B7DF-E863-B68CB2FDF4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E2B8A-6A20-8300-17FC-6AC4FF8E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0DC91-B87C-1CF3-AD32-A9A7F11C55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9004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5E2F35-A0E3-6172-29B3-644C4DDDADE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0E2FCE-D798-EFD3-7D79-946247AB01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F222DB-F5F0-6E4D-D32F-98CC5F6CD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8DDD90-D4F9-DB4D-30CB-E7F97C33E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BB7BD-9863-EED5-B449-4B33F6F35B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541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5C1DED-C8B7-3DC2-7078-32419CC5F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EC5EB-0C64-7456-BF6F-181D559B2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A1D07D-AE8D-94E8-0775-2FA746C65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2B5B69-5256-6E65-1CEE-76F7C3423C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E9ADB2-A1B2-531B-2C98-BBCC02EF5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25791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75BB4D-5630-FF98-9DE8-BB6C5FF725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7E082D-2729-319D-B86F-68B3798BEC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F22F46-A818-1E73-EF0D-145B48B9C9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FDD09E-93D3-CD8A-E9C2-5109A625F1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69AA8-FF7F-532E-890F-EA6C9C5B7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80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1F7EDA-FBCE-1155-513F-70252E1A7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BA48B9-B9E0-F78C-403F-BAEBA58276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5027B2-4FF5-EAA0-C119-AFD19788E0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CE4595-6C84-E642-3ADA-0115C354C1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3C9BF4-896B-87CF-3B0F-3DFB51DD32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078A25-97F6-F6AE-92ED-219D80FC2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737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628377-DDB4-1872-65F7-1A2B3533D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0BD596-1DF8-2E29-FE45-F1E4E9838B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DB014F-55B1-9FA9-876B-83B51B3A72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063D63-8F07-0603-DC64-4DD2348EEE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2F4584-29D7-8CD6-D0B7-A49E1543612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96FD45-E46C-F7A7-A97A-1F0B22AA4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0C8AB9-00B3-1A13-C981-36C2B67F2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FD1E5-A294-B3BB-8EDA-6F1F6C55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10934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EA8948-8A9C-A8BE-4B56-1E2A0A377B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A4D11B-A38E-B82C-222D-C8346F5C3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1B276A-1030-2C37-BC6F-83A33D64E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1BE323-477C-952E-2E2E-0EA9331533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09612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5E221A4-2577-7F84-4B12-352E529EC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BDA8EF8-DA36-13B4-4276-0433C947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2A6F9F-86EE-4072-A13B-FF289E75E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2055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ED47B0-688B-EE65-CBC5-2DEAF0443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04EA0E-EF4E-8E3A-09EF-A2C382CCD4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A49228-54E1-78D5-DFAD-A5C8857C60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A9DE174-F379-B9A4-60A0-937D3C867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E26E27-0E11-F6DC-24A8-1C1EADB1BC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E52671-04BE-74B6-1836-99E276FFE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98867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9A01C-2A4B-BF3F-F286-1A4FFC94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6638F61-F576-5260-7D08-10A8D7A7A5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C30CE1-5098-A347-C64F-775C873E9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342620-AA5A-459F-81F3-49784AAB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67CE9E-D2B3-2DF7-AFF2-335E10928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1FE8CD-8285-44D4-AA95-163413B8A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943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AD276A6-3835-988D-05D6-0719CEC4B2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645C46-76D7-73EE-611F-A90ABF42CD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F8F40E-9A7C-247C-CE75-469E817A21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D3446B6-3DC3-4C22-B01D-B04BAC8689CF}" type="datetimeFigureOut">
              <a:rPr lang="en-GB" smtClean="0"/>
              <a:t>10/06/2026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AA7F8C-8BC5-673C-DD12-0EFDB60569C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7B2558-0D3E-9AA4-374B-336A5003C6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ACDF45-1711-4EB5-A659-F2D2F547EA0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3272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png"/><Relationship Id="rId4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cid:CCF22AA3-EB03-4C1C-94B2-528D0E212D2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beststartinlife.gov.uk/preparing-for-school/" TargetMode="External"/><Relationship Id="rId2" Type="http://schemas.openxmlformats.org/officeDocument/2006/relationships/hyperlink" Target="https://www.youtube.com/watch?v=yfSNhFiVgT8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hyperlink" Target="https://pixabay.com/fr/courage-craie-main-dessin-1197366/" TargetMode="External"/><Relationship Id="rId3" Type="http://schemas.openxmlformats.org/officeDocument/2006/relationships/hyperlink" Target="https://plainbibleteaching.com/tag/self-control/" TargetMode="External"/><Relationship Id="rId7" Type="http://schemas.openxmlformats.org/officeDocument/2006/relationships/hyperlink" Target="https://openclipart.org/detail/117199/friendship-by-merlin2525" TargetMode="External"/><Relationship Id="rId12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hyperlink" Target="https://www.flickr.com/photos/thorinside/194806347/" TargetMode="External"/><Relationship Id="rId5" Type="http://schemas.openxmlformats.org/officeDocument/2006/relationships/hyperlink" Target="https://www.thebluediamondgallery.com/wooden-tile/r/respect.html" TargetMode="External"/><Relationship Id="rId10" Type="http://schemas.openxmlformats.org/officeDocument/2006/relationships/image" Target="../media/image11.jpeg"/><Relationship Id="rId4" Type="http://schemas.openxmlformats.org/officeDocument/2006/relationships/image" Target="../media/image8.jpeg"/><Relationship Id="rId9" Type="http://schemas.openxmlformats.org/officeDocument/2006/relationships/hyperlink" Target="https://www.thebluediamondgallery.com/handwriting/r/responsibility.html" TargetMode="External"/><Relationship Id="rId14" Type="http://schemas.openxmlformats.org/officeDocument/2006/relationships/hyperlink" Target="https://creativecommons.org/licenses/by-sa/3.0/" TargetMode="Externa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11" name="Rectangle 1110">
            <a:extLst>
              <a:ext uri="{FF2B5EF4-FFF2-40B4-BE49-F238E27FC236}">
                <a16:creationId xmlns:a16="http://schemas.microsoft.com/office/drawing/2014/main" id="{4D4677D2-D5AC-4CF9-9EED-2B89D0A1C2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3" name="Rectangle 1112">
            <a:extLst>
              <a:ext uri="{FF2B5EF4-FFF2-40B4-BE49-F238E27FC236}">
                <a16:creationId xmlns:a16="http://schemas.microsoft.com/office/drawing/2014/main" id="{AF695F69-7001-421E-98A8-E74156934A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aerial view of a neighborhood&#10;&#10;Description automatically generated">
            <a:extLst>
              <a:ext uri="{FF2B5EF4-FFF2-40B4-BE49-F238E27FC236}">
                <a16:creationId xmlns:a16="http://schemas.microsoft.com/office/drawing/2014/main" id="{7872D6EB-9CA2-3DCA-BA9E-23CC9B68EF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19" r="33181"/>
          <a:stretch>
            <a:fillRect/>
          </a:stretch>
        </p:blipFill>
        <p:spPr>
          <a:xfrm>
            <a:off x="6096010" y="10"/>
            <a:ext cx="6095999" cy="6857990"/>
          </a:xfrm>
          <a:custGeom>
            <a:avLst/>
            <a:gdLst/>
            <a:ahLst/>
            <a:cxnLst/>
            <a:rect l="l" t="t" r="r" b="b"/>
            <a:pathLst>
              <a:path w="6095999" h="6858000">
                <a:moveTo>
                  <a:pt x="0" y="0"/>
                </a:moveTo>
                <a:lnTo>
                  <a:pt x="6095999" y="0"/>
                </a:lnTo>
                <a:lnTo>
                  <a:pt x="6095999" y="6858000"/>
                </a:lnTo>
                <a:lnTo>
                  <a:pt x="0" y="6858000"/>
                </a:lnTo>
                <a:lnTo>
                  <a:pt x="0" y="6857999"/>
                </a:lnTo>
                <a:lnTo>
                  <a:pt x="4220980" y="6857999"/>
                </a:lnTo>
                <a:lnTo>
                  <a:pt x="4213164" y="6851010"/>
                </a:lnTo>
                <a:cubicBezTo>
                  <a:pt x="4181666" y="6825777"/>
                  <a:pt x="4066661" y="6744343"/>
                  <a:pt x="4062999" y="6737842"/>
                </a:cubicBezTo>
                <a:cubicBezTo>
                  <a:pt x="4024279" y="6693220"/>
                  <a:pt x="4060463" y="6731339"/>
                  <a:pt x="3994350" y="6686435"/>
                </a:cubicBezTo>
                <a:cubicBezTo>
                  <a:pt x="3947033" y="6670674"/>
                  <a:pt x="3899856" y="6566625"/>
                  <a:pt x="3859426" y="6512643"/>
                </a:cubicBezTo>
                <a:cubicBezTo>
                  <a:pt x="3843619" y="6494605"/>
                  <a:pt x="3819111" y="6476220"/>
                  <a:pt x="3795266" y="6469055"/>
                </a:cubicBezTo>
                <a:cubicBezTo>
                  <a:pt x="3772240" y="6479507"/>
                  <a:pt x="3769424" y="6446115"/>
                  <a:pt x="3752228" y="6440526"/>
                </a:cubicBezTo>
                <a:cubicBezTo>
                  <a:pt x="3742060" y="6447641"/>
                  <a:pt x="3719048" y="6424775"/>
                  <a:pt x="3716355" y="6414007"/>
                </a:cubicBezTo>
                <a:cubicBezTo>
                  <a:pt x="3729286" y="6392352"/>
                  <a:pt x="3629924" y="6387100"/>
                  <a:pt x="3629916" y="6370687"/>
                </a:cubicBezTo>
                <a:cubicBezTo>
                  <a:pt x="3600280" y="6362353"/>
                  <a:pt x="3495200" y="6368444"/>
                  <a:pt x="3479034" y="6339494"/>
                </a:cubicBezTo>
                <a:cubicBezTo>
                  <a:pt x="3420435" y="6317314"/>
                  <a:pt x="3345614" y="6290932"/>
                  <a:pt x="3319627" y="6285893"/>
                </a:cubicBezTo>
                <a:cubicBezTo>
                  <a:pt x="3282294" y="6327705"/>
                  <a:pt x="3185936" y="6185255"/>
                  <a:pt x="3075494" y="6164273"/>
                </a:cubicBezTo>
                <a:cubicBezTo>
                  <a:pt x="3059427" y="6166243"/>
                  <a:pt x="3051440" y="6164859"/>
                  <a:pt x="3050019" y="6153683"/>
                </a:cubicBezTo>
                <a:cubicBezTo>
                  <a:pt x="3016030" y="6146243"/>
                  <a:pt x="2991340" y="6114870"/>
                  <a:pt x="2963636" y="6123708"/>
                </a:cubicBezTo>
                <a:cubicBezTo>
                  <a:pt x="2928425" y="6105855"/>
                  <a:pt x="2947049" y="6092097"/>
                  <a:pt x="2914912" y="6078439"/>
                </a:cubicBezTo>
                <a:lnTo>
                  <a:pt x="2770812" y="6041758"/>
                </a:lnTo>
                <a:cubicBezTo>
                  <a:pt x="2750466" y="6034724"/>
                  <a:pt x="2729222" y="6014032"/>
                  <a:pt x="2708585" y="6007728"/>
                </a:cubicBezTo>
                <a:lnTo>
                  <a:pt x="2687072" y="6003931"/>
                </a:lnTo>
                <a:lnTo>
                  <a:pt x="2674457" y="5991515"/>
                </a:lnTo>
                <a:cubicBezTo>
                  <a:pt x="2668773" y="5988707"/>
                  <a:pt x="2661696" y="5988167"/>
                  <a:pt x="2652298" y="5991525"/>
                </a:cubicBezTo>
                <a:cubicBezTo>
                  <a:pt x="2634345" y="5986939"/>
                  <a:pt x="2583809" y="5969299"/>
                  <a:pt x="2566743" y="5963996"/>
                </a:cubicBezTo>
                <a:lnTo>
                  <a:pt x="2549903" y="5959709"/>
                </a:lnTo>
                <a:lnTo>
                  <a:pt x="2542177" y="5951723"/>
                </a:lnTo>
                <a:cubicBezTo>
                  <a:pt x="2529898" y="5945994"/>
                  <a:pt x="2498812" y="5935402"/>
                  <a:pt x="2476225" y="5925338"/>
                </a:cubicBezTo>
                <a:cubicBezTo>
                  <a:pt x="2457810" y="5911056"/>
                  <a:pt x="2433846" y="5899348"/>
                  <a:pt x="2406656" y="5891344"/>
                </a:cubicBezTo>
                <a:cubicBezTo>
                  <a:pt x="2400991" y="5896275"/>
                  <a:pt x="2393612" y="5885783"/>
                  <a:pt x="2389160" y="5883030"/>
                </a:cubicBezTo>
                <a:cubicBezTo>
                  <a:pt x="2387458" y="5886701"/>
                  <a:pt x="2375233" y="5885881"/>
                  <a:pt x="2372540" y="5881920"/>
                </a:cubicBezTo>
                <a:cubicBezTo>
                  <a:pt x="2293168" y="5849488"/>
                  <a:pt x="2325743" y="5894734"/>
                  <a:pt x="2283811" y="5862541"/>
                </a:cubicBezTo>
                <a:cubicBezTo>
                  <a:pt x="2275730" y="5859531"/>
                  <a:pt x="2268484" y="5859925"/>
                  <a:pt x="2261759" y="5861764"/>
                </a:cubicBezTo>
                <a:lnTo>
                  <a:pt x="2219265" y="5849327"/>
                </a:lnTo>
                <a:cubicBezTo>
                  <a:pt x="2203078" y="5842651"/>
                  <a:pt x="2185672" y="5837119"/>
                  <a:pt x="2167456" y="5832891"/>
                </a:cubicBezTo>
                <a:cubicBezTo>
                  <a:pt x="2161387" y="5839963"/>
                  <a:pt x="2149583" y="5826532"/>
                  <a:pt x="2143288" y="5823218"/>
                </a:cubicBezTo>
                <a:cubicBezTo>
                  <a:pt x="2141966" y="5828274"/>
                  <a:pt x="2126227" y="5828196"/>
                  <a:pt x="2121889" y="5823116"/>
                </a:cubicBezTo>
                <a:cubicBezTo>
                  <a:pt x="2013448" y="5786297"/>
                  <a:pt x="2065303" y="5844161"/>
                  <a:pt x="2004548" y="5804552"/>
                </a:cubicBezTo>
                <a:cubicBezTo>
                  <a:pt x="1993575" y="5801194"/>
                  <a:pt x="1984449" y="5802325"/>
                  <a:pt x="1976317" y="5805346"/>
                </a:cubicBezTo>
                <a:lnTo>
                  <a:pt x="1960968" y="5813703"/>
                </a:lnTo>
                <a:lnTo>
                  <a:pt x="1951886" y="5808313"/>
                </a:lnTo>
                <a:cubicBezTo>
                  <a:pt x="1914205" y="5801767"/>
                  <a:pt x="1900427" y="5810657"/>
                  <a:pt x="1881129" y="5796205"/>
                </a:cubicBezTo>
                <a:cubicBezTo>
                  <a:pt x="1847467" y="5788576"/>
                  <a:pt x="1808824" y="5783942"/>
                  <a:pt x="1778393" y="5776687"/>
                </a:cubicBezTo>
                <a:cubicBezTo>
                  <a:pt x="1764338" y="5756704"/>
                  <a:pt x="1721542" y="5761928"/>
                  <a:pt x="1698544" y="5752677"/>
                </a:cubicBezTo>
                <a:cubicBezTo>
                  <a:pt x="1688689" y="5744367"/>
                  <a:pt x="1680710" y="5741898"/>
                  <a:pt x="1667763" y="5746936"/>
                </a:cubicBezTo>
                <a:cubicBezTo>
                  <a:pt x="1622782" y="5706970"/>
                  <a:pt x="1636232" y="5740258"/>
                  <a:pt x="1589890" y="5720079"/>
                </a:cubicBezTo>
                <a:cubicBezTo>
                  <a:pt x="1550522" y="5700408"/>
                  <a:pt x="1504390" y="5684235"/>
                  <a:pt x="1470745" y="5647268"/>
                </a:cubicBezTo>
                <a:cubicBezTo>
                  <a:pt x="1465307" y="5637473"/>
                  <a:pt x="1447590" y="5631171"/>
                  <a:pt x="1431171" y="5633192"/>
                </a:cubicBezTo>
                <a:cubicBezTo>
                  <a:pt x="1428344" y="5633540"/>
                  <a:pt x="1425665" y="5634127"/>
                  <a:pt x="1423215" y="5634934"/>
                </a:cubicBezTo>
                <a:cubicBezTo>
                  <a:pt x="1404063" y="5609561"/>
                  <a:pt x="1384477" y="5616951"/>
                  <a:pt x="1377158" y="5600720"/>
                </a:cubicBezTo>
                <a:cubicBezTo>
                  <a:pt x="1337416" y="5587406"/>
                  <a:pt x="1299119" y="5594952"/>
                  <a:pt x="1292001" y="5580595"/>
                </a:cubicBezTo>
                <a:cubicBezTo>
                  <a:pt x="1270404" y="5577445"/>
                  <a:pt x="1236263" y="5586393"/>
                  <a:pt x="1224877" y="5570207"/>
                </a:cubicBezTo>
                <a:cubicBezTo>
                  <a:pt x="1218892" y="5580643"/>
                  <a:pt x="1203320" y="5557444"/>
                  <a:pt x="1188481" y="5562311"/>
                </a:cubicBezTo>
                <a:cubicBezTo>
                  <a:pt x="1177571" y="5566931"/>
                  <a:pt x="1170302" y="5560971"/>
                  <a:pt x="1160620" y="5558862"/>
                </a:cubicBezTo>
                <a:cubicBezTo>
                  <a:pt x="1146504" y="5561577"/>
                  <a:pt x="1106544" y="5545833"/>
                  <a:pt x="1097113" y="5537725"/>
                </a:cubicBezTo>
                <a:cubicBezTo>
                  <a:pt x="1076260" y="5511528"/>
                  <a:pt x="1012618" y="5517876"/>
                  <a:pt x="994944" y="5497522"/>
                </a:cubicBezTo>
                <a:cubicBezTo>
                  <a:pt x="987638" y="5493756"/>
                  <a:pt x="980141" y="5491480"/>
                  <a:pt x="972567" y="5490138"/>
                </a:cubicBezTo>
                <a:lnTo>
                  <a:pt x="927036" y="5488921"/>
                </a:lnTo>
                <a:lnTo>
                  <a:pt x="905198" y="5488488"/>
                </a:lnTo>
                <a:cubicBezTo>
                  <a:pt x="920127" y="5466532"/>
                  <a:pt x="847550" y="5479119"/>
                  <a:pt x="871473" y="5463326"/>
                </a:cubicBezTo>
                <a:cubicBezTo>
                  <a:pt x="835241" y="5455796"/>
                  <a:pt x="824844" y="5441869"/>
                  <a:pt x="787335" y="5431076"/>
                </a:cubicBezTo>
                <a:lnTo>
                  <a:pt x="646418" y="5398569"/>
                </a:lnTo>
                <a:cubicBezTo>
                  <a:pt x="594533" y="5378172"/>
                  <a:pt x="569175" y="5376706"/>
                  <a:pt x="522316" y="5365133"/>
                </a:cubicBezTo>
                <a:cubicBezTo>
                  <a:pt x="485699" y="5316148"/>
                  <a:pt x="451396" y="5327743"/>
                  <a:pt x="425051" y="5295085"/>
                </a:cubicBezTo>
                <a:cubicBezTo>
                  <a:pt x="373115" y="5280721"/>
                  <a:pt x="376598" y="5265782"/>
                  <a:pt x="318461" y="5265657"/>
                </a:cubicBezTo>
                <a:lnTo>
                  <a:pt x="266536" y="5232252"/>
                </a:lnTo>
                <a:cubicBezTo>
                  <a:pt x="254867" y="5225616"/>
                  <a:pt x="251642" y="5227516"/>
                  <a:pt x="248444" y="5225838"/>
                </a:cubicBezTo>
                <a:lnTo>
                  <a:pt x="247345" y="5222181"/>
                </a:lnTo>
                <a:lnTo>
                  <a:pt x="237345" y="5217023"/>
                </a:lnTo>
                <a:lnTo>
                  <a:pt x="219603" y="5204977"/>
                </a:lnTo>
                <a:lnTo>
                  <a:pt x="214443" y="5204489"/>
                </a:lnTo>
                <a:lnTo>
                  <a:pt x="184816" y="5189073"/>
                </a:lnTo>
                <a:lnTo>
                  <a:pt x="183534" y="5189699"/>
                </a:lnTo>
                <a:cubicBezTo>
                  <a:pt x="179981" y="5190754"/>
                  <a:pt x="176085" y="5190869"/>
                  <a:pt x="171363" y="5189023"/>
                </a:cubicBezTo>
                <a:cubicBezTo>
                  <a:pt x="165797" y="5204157"/>
                  <a:pt x="163531" y="5192594"/>
                  <a:pt x="150096" y="5185813"/>
                </a:cubicBezTo>
                <a:lnTo>
                  <a:pt x="59253" y="5172817"/>
                </a:lnTo>
                <a:lnTo>
                  <a:pt x="52526" y="5170052"/>
                </a:lnTo>
                <a:lnTo>
                  <a:pt x="52188" y="5170183"/>
                </a:lnTo>
                <a:cubicBezTo>
                  <a:pt x="50293" y="5169980"/>
                  <a:pt x="47917" y="5169219"/>
                  <a:pt x="44687" y="5167637"/>
                </a:cubicBezTo>
                <a:lnTo>
                  <a:pt x="40261" y="5165012"/>
                </a:lnTo>
                <a:lnTo>
                  <a:pt x="27209" y="5159648"/>
                </a:lnTo>
                <a:lnTo>
                  <a:pt x="21368" y="5159036"/>
                </a:lnTo>
                <a:lnTo>
                  <a:pt x="0" y="515885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2AD886-E6B4-3576-2FD5-FCBA6E99C0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818" y="5234320"/>
            <a:ext cx="7085496" cy="1340651"/>
          </a:xfrm>
        </p:spPr>
        <p:txBody>
          <a:bodyPr anchor="b">
            <a:noAutofit/>
          </a:bodyPr>
          <a:lstStyle/>
          <a:p>
            <a:pPr algn="l"/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Welcome to</a:t>
            </a:r>
            <a:b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</a:br>
            <a:r>
              <a:rPr lang="en-GB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St Peter in Eastgate C of E Infant Academy. </a:t>
            </a:r>
          </a:p>
        </p:txBody>
      </p:sp>
      <p:pic>
        <p:nvPicPr>
          <p:cNvPr id="4" name="Picture 3" descr="Mapac - Schoolwear, Workwear ...">
            <a:extLst>
              <a:ext uri="{FF2B5EF4-FFF2-40B4-BE49-F238E27FC236}">
                <a16:creationId xmlns:a16="http://schemas.microsoft.com/office/drawing/2014/main" id="{C9ABC6C3-BD2E-4A6B-AF84-97A0C7273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84" r="3178" b="2"/>
          <a:stretch>
            <a:fillRect/>
          </a:stretch>
        </p:blipFill>
        <p:spPr bwMode="auto">
          <a:xfrm>
            <a:off x="-5388" y="10"/>
            <a:ext cx="6169518" cy="5158840"/>
          </a:xfrm>
          <a:custGeom>
            <a:avLst/>
            <a:gdLst/>
            <a:ahLst/>
            <a:cxnLst/>
            <a:rect l="l" t="t" r="r" b="b"/>
            <a:pathLst>
              <a:path w="6096000" h="5158850">
                <a:moveTo>
                  <a:pt x="0" y="0"/>
                </a:moveTo>
                <a:lnTo>
                  <a:pt x="6096000" y="0"/>
                </a:lnTo>
                <a:lnTo>
                  <a:pt x="6096000" y="5158850"/>
                </a:lnTo>
                <a:lnTo>
                  <a:pt x="5957305" y="5157644"/>
                </a:lnTo>
                <a:cubicBezTo>
                  <a:pt x="5920540" y="5151975"/>
                  <a:pt x="5887096" y="5153588"/>
                  <a:pt x="5857259" y="5143603"/>
                </a:cubicBezTo>
                <a:cubicBezTo>
                  <a:pt x="5843335" y="5146861"/>
                  <a:pt x="5830921" y="5147051"/>
                  <a:pt x="5821375" y="5137142"/>
                </a:cubicBezTo>
                <a:cubicBezTo>
                  <a:pt x="5786501" y="5134144"/>
                  <a:pt x="5775399" y="5144200"/>
                  <a:pt x="5755916" y="5131695"/>
                </a:cubicBezTo>
                <a:cubicBezTo>
                  <a:pt x="5732132" y="5146996"/>
                  <a:pt x="5732735" y="5139753"/>
                  <a:pt x="5725007" y="5132964"/>
                </a:cubicBezTo>
                <a:lnTo>
                  <a:pt x="5723810" y="5132374"/>
                </a:lnTo>
                <a:lnTo>
                  <a:pt x="5720531" y="5134578"/>
                </a:lnTo>
                <a:lnTo>
                  <a:pt x="5714795" y="5134902"/>
                </a:lnTo>
                <a:lnTo>
                  <a:pt x="5700142" y="5131655"/>
                </a:lnTo>
                <a:lnTo>
                  <a:pt x="5694799" y="5129754"/>
                </a:lnTo>
                <a:cubicBezTo>
                  <a:pt x="5691058" y="5128696"/>
                  <a:pt x="5688491" y="5128320"/>
                  <a:pt x="5686627" y="5128420"/>
                </a:cubicBezTo>
                <a:lnTo>
                  <a:pt x="5686371" y="5128603"/>
                </a:lnTo>
                <a:lnTo>
                  <a:pt x="5678819" y="5126929"/>
                </a:lnTo>
                <a:cubicBezTo>
                  <a:pt x="5666199" y="5123608"/>
                  <a:pt x="5654035" y="5119908"/>
                  <a:pt x="5642547" y="5116000"/>
                </a:cubicBezTo>
                <a:cubicBezTo>
                  <a:pt x="5629445" y="5126457"/>
                  <a:pt x="5588783" y="5104807"/>
                  <a:pt x="5587979" y="5128480"/>
                </a:cubicBezTo>
                <a:cubicBezTo>
                  <a:pt x="5572317" y="5123886"/>
                  <a:pt x="5564904" y="5112774"/>
                  <a:pt x="5566635" y="5128675"/>
                </a:cubicBezTo>
                <a:cubicBezTo>
                  <a:pt x="5561375" y="5127594"/>
                  <a:pt x="5557787" y="5128327"/>
                  <a:pt x="5554953" y="5129937"/>
                </a:cubicBezTo>
                <a:lnTo>
                  <a:pt x="5554039" y="5130763"/>
                </a:lnTo>
                <a:lnTo>
                  <a:pt x="5514254" y="5120517"/>
                </a:lnTo>
                <a:lnTo>
                  <a:pt x="5492156" y="5111382"/>
                </a:lnTo>
                <a:lnTo>
                  <a:pt x="5480446" y="5107855"/>
                </a:lnTo>
                <a:lnTo>
                  <a:pt x="5477744" y="5104402"/>
                </a:lnTo>
                <a:cubicBezTo>
                  <a:pt x="5474490" y="5102038"/>
                  <a:pt x="5469391" y="5100405"/>
                  <a:pt x="5460150" y="5100442"/>
                </a:cubicBezTo>
                <a:lnTo>
                  <a:pt x="5457901" y="5100914"/>
                </a:lnTo>
                <a:lnTo>
                  <a:pt x="5444243" y="5094201"/>
                </a:lnTo>
                <a:cubicBezTo>
                  <a:pt x="5439994" y="5091441"/>
                  <a:pt x="5436419" y="5088231"/>
                  <a:pt x="5433825" y="5084410"/>
                </a:cubicBezTo>
                <a:cubicBezTo>
                  <a:pt x="5379443" y="5093528"/>
                  <a:pt x="5336110" y="5069767"/>
                  <a:pt x="5280996" y="5063773"/>
                </a:cubicBezTo>
                <a:cubicBezTo>
                  <a:pt x="5250806" y="5055129"/>
                  <a:pt x="5168599" y="5059471"/>
                  <a:pt x="5161582" y="5030966"/>
                </a:cubicBezTo>
                <a:cubicBezTo>
                  <a:pt x="5121870" y="5022662"/>
                  <a:pt x="5095637" y="5020496"/>
                  <a:pt x="5042717" y="5013952"/>
                </a:cubicBezTo>
                <a:cubicBezTo>
                  <a:pt x="4991136" y="4983679"/>
                  <a:pt x="4902283" y="4990567"/>
                  <a:pt x="4840514" y="4970468"/>
                </a:cubicBezTo>
                <a:cubicBezTo>
                  <a:pt x="4799904" y="4987615"/>
                  <a:pt x="4824087" y="4969531"/>
                  <a:pt x="4786778" y="4967817"/>
                </a:cubicBezTo>
                <a:cubicBezTo>
                  <a:pt x="4801901" y="4948343"/>
                  <a:pt x="4739845" y="4972374"/>
                  <a:pt x="4743741" y="4948216"/>
                </a:cubicBezTo>
                <a:cubicBezTo>
                  <a:pt x="4736829" y="4948670"/>
                  <a:pt x="4730010" y="4949869"/>
                  <a:pt x="4723136" y="4951257"/>
                </a:cubicBezTo>
                <a:lnTo>
                  <a:pt x="4719535" y="4951970"/>
                </a:lnTo>
                <a:lnTo>
                  <a:pt x="4706143" y="4950704"/>
                </a:lnTo>
                <a:lnTo>
                  <a:pt x="4701098" y="4955500"/>
                </a:lnTo>
                <a:lnTo>
                  <a:pt x="4680034" y="4957289"/>
                </a:lnTo>
                <a:cubicBezTo>
                  <a:pt x="4672339" y="4957161"/>
                  <a:pt x="4664292" y="4956094"/>
                  <a:pt x="4655741" y="4953520"/>
                </a:cubicBezTo>
                <a:cubicBezTo>
                  <a:pt x="4636359" y="4940479"/>
                  <a:pt x="4599701" y="4946454"/>
                  <a:pt x="4569298" y="4940691"/>
                </a:cubicBezTo>
                <a:lnTo>
                  <a:pt x="4555978" y="4935439"/>
                </a:lnTo>
                <a:lnTo>
                  <a:pt x="4508950" y="4932725"/>
                </a:lnTo>
                <a:cubicBezTo>
                  <a:pt x="4495669" y="4931511"/>
                  <a:pt x="4482007" y="4929765"/>
                  <a:pt x="4467838" y="4927057"/>
                </a:cubicBezTo>
                <a:lnTo>
                  <a:pt x="4441949" y="4920349"/>
                </a:lnTo>
                <a:lnTo>
                  <a:pt x="4394719" y="4912853"/>
                </a:lnTo>
                <a:lnTo>
                  <a:pt x="4356810" y="4916186"/>
                </a:lnTo>
                <a:lnTo>
                  <a:pt x="4222145" y="4920166"/>
                </a:lnTo>
                <a:cubicBezTo>
                  <a:pt x="4202488" y="4924963"/>
                  <a:pt x="4184742" y="4944595"/>
                  <a:pt x="4160481" y="4934555"/>
                </a:cubicBezTo>
                <a:cubicBezTo>
                  <a:pt x="4165854" y="4945670"/>
                  <a:pt x="4131661" y="4931019"/>
                  <a:pt x="4124879" y="4940397"/>
                </a:cubicBezTo>
                <a:cubicBezTo>
                  <a:pt x="4120895" y="4948198"/>
                  <a:pt x="4109593" y="4945570"/>
                  <a:pt x="4100114" y="4947117"/>
                </a:cubicBezTo>
                <a:cubicBezTo>
                  <a:pt x="4091835" y="4954382"/>
                  <a:pt x="4045978" y="4954676"/>
                  <a:pt x="4030957" y="4950944"/>
                </a:cubicBezTo>
                <a:cubicBezTo>
                  <a:pt x="3989825" y="4935537"/>
                  <a:pt x="3946860" y="4963196"/>
                  <a:pt x="3913764" y="4951738"/>
                </a:cubicBezTo>
                <a:cubicBezTo>
                  <a:pt x="3904534" y="4951024"/>
                  <a:pt x="3896577" y="4951663"/>
                  <a:pt x="3889457" y="4953140"/>
                </a:cubicBezTo>
                <a:lnTo>
                  <a:pt x="3871115" y="4959252"/>
                </a:lnTo>
                <a:lnTo>
                  <a:pt x="3869086" y="4964946"/>
                </a:lnTo>
                <a:lnTo>
                  <a:pt x="3856124" y="4966504"/>
                </a:lnTo>
                <a:lnTo>
                  <a:pt x="3835967" y="4975175"/>
                </a:lnTo>
                <a:cubicBezTo>
                  <a:pt x="3826465" y="4950975"/>
                  <a:pt x="3782586" y="4987146"/>
                  <a:pt x="3785910" y="4965148"/>
                </a:cubicBezTo>
                <a:cubicBezTo>
                  <a:pt x="3750785" y="4971249"/>
                  <a:pt x="3699033" y="4952693"/>
                  <a:pt x="3671085" y="4977741"/>
                </a:cubicBezTo>
                <a:cubicBezTo>
                  <a:pt x="3621255" y="4982620"/>
                  <a:pt x="3562637" y="4994206"/>
                  <a:pt x="3486928" y="4994420"/>
                </a:cubicBezTo>
                <a:cubicBezTo>
                  <a:pt x="3446030" y="4994640"/>
                  <a:pt x="3343460" y="4976299"/>
                  <a:pt x="3280956" y="4975036"/>
                </a:cubicBezTo>
                <a:cubicBezTo>
                  <a:pt x="3227193" y="4980695"/>
                  <a:pt x="3256481" y="4973778"/>
                  <a:pt x="3211563" y="4993919"/>
                </a:cubicBezTo>
                <a:cubicBezTo>
                  <a:pt x="3207119" y="4990757"/>
                  <a:pt x="3170070" y="4988394"/>
                  <a:pt x="3164681" y="4986606"/>
                </a:cubicBezTo>
                <a:lnTo>
                  <a:pt x="3127171" y="4979411"/>
                </a:lnTo>
                <a:lnTo>
                  <a:pt x="3096889" y="4976795"/>
                </a:lnTo>
                <a:cubicBezTo>
                  <a:pt x="3088441" y="4978753"/>
                  <a:pt x="3082883" y="4978233"/>
                  <a:pt x="3078620" y="4976620"/>
                </a:cubicBezTo>
                <a:lnTo>
                  <a:pt x="3074275" y="4973840"/>
                </a:lnTo>
                <a:lnTo>
                  <a:pt x="3036436" y="4968613"/>
                </a:lnTo>
                <a:lnTo>
                  <a:pt x="3031995" y="4969990"/>
                </a:lnTo>
                <a:lnTo>
                  <a:pt x="2994028" y="4967956"/>
                </a:lnTo>
                <a:cubicBezTo>
                  <a:pt x="2992299" y="4970105"/>
                  <a:pt x="2989407" y="4971561"/>
                  <a:pt x="2984001" y="4971609"/>
                </a:cubicBezTo>
                <a:cubicBezTo>
                  <a:pt x="2994191" y="4986644"/>
                  <a:pt x="2981386" y="4977427"/>
                  <a:pt x="2964542" y="4976237"/>
                </a:cubicBezTo>
                <a:cubicBezTo>
                  <a:pt x="2976613" y="4999323"/>
                  <a:pt x="2927627" y="4986817"/>
                  <a:pt x="2921274" y="4999668"/>
                </a:cubicBezTo>
                <a:cubicBezTo>
                  <a:pt x="2908629" y="4998274"/>
                  <a:pt x="2895476" y="4997220"/>
                  <a:pt x="2882111" y="4996632"/>
                </a:cubicBezTo>
                <a:lnTo>
                  <a:pt x="2874282" y="4996582"/>
                </a:lnTo>
                <a:cubicBezTo>
                  <a:pt x="2874237" y="4996658"/>
                  <a:pt x="2874193" y="4996735"/>
                  <a:pt x="2874147" y="4996812"/>
                </a:cubicBezTo>
                <a:cubicBezTo>
                  <a:pt x="2872492" y="4997296"/>
                  <a:pt x="2869935" y="4997466"/>
                  <a:pt x="2865932" y="4997221"/>
                </a:cubicBezTo>
                <a:lnTo>
                  <a:pt x="2860008" y="4996489"/>
                </a:lnTo>
                <a:lnTo>
                  <a:pt x="2844819" y="4996392"/>
                </a:lnTo>
                <a:lnTo>
                  <a:pt x="2839735" y="4997900"/>
                </a:lnTo>
                <a:lnTo>
                  <a:pt x="2837922" y="5000718"/>
                </a:lnTo>
                <a:lnTo>
                  <a:pt x="2836507" y="5000394"/>
                </a:lnTo>
                <a:cubicBezTo>
                  <a:pt x="2825749" y="4995427"/>
                  <a:pt x="2822382" y="4988291"/>
                  <a:pt x="2808859" y="5008050"/>
                </a:cubicBezTo>
                <a:cubicBezTo>
                  <a:pt x="2784233" y="4999995"/>
                  <a:pt x="2779499" y="5012041"/>
                  <a:pt x="2745907" y="5016391"/>
                </a:cubicBezTo>
                <a:cubicBezTo>
                  <a:pt x="2731796" y="5008784"/>
                  <a:pt x="2720518" y="5011549"/>
                  <a:pt x="2709519" y="5017601"/>
                </a:cubicBezTo>
                <a:cubicBezTo>
                  <a:pt x="2676766" y="5014138"/>
                  <a:pt x="2646981" y="5022656"/>
                  <a:pt x="2610212" y="5024813"/>
                </a:cubicBezTo>
                <a:cubicBezTo>
                  <a:pt x="2570359" y="5014992"/>
                  <a:pt x="2550109" y="5032793"/>
                  <a:pt x="2510814" y="5035020"/>
                </a:cubicBezTo>
                <a:cubicBezTo>
                  <a:pt x="2476639" y="5017991"/>
                  <a:pt x="2482834" y="5049980"/>
                  <a:pt x="2462736" y="5056754"/>
                </a:cubicBezTo>
                <a:lnTo>
                  <a:pt x="2457050" y="5057379"/>
                </a:lnTo>
                <a:lnTo>
                  <a:pt x="2442184" y="5054901"/>
                </a:lnTo>
                <a:lnTo>
                  <a:pt x="2436703" y="5053277"/>
                </a:lnTo>
                <a:cubicBezTo>
                  <a:pt x="2432888" y="5052418"/>
                  <a:pt x="2430299" y="5052175"/>
                  <a:pt x="2428451" y="5052373"/>
                </a:cubicBezTo>
                <a:lnTo>
                  <a:pt x="2420551" y="5051292"/>
                </a:lnTo>
                <a:cubicBezTo>
                  <a:pt x="2407700" y="5048633"/>
                  <a:pt x="2395274" y="5045570"/>
                  <a:pt x="2383501" y="5042264"/>
                </a:cubicBezTo>
                <a:cubicBezTo>
                  <a:pt x="2362992" y="5043848"/>
                  <a:pt x="2317884" y="5059023"/>
                  <a:pt x="2297493" y="5060796"/>
                </a:cubicBezTo>
                <a:lnTo>
                  <a:pt x="2261156" y="5052905"/>
                </a:lnTo>
                <a:lnTo>
                  <a:pt x="2200581" y="5036274"/>
                </a:lnTo>
                <a:lnTo>
                  <a:pt x="2198380" y="5036861"/>
                </a:lnTo>
                <a:lnTo>
                  <a:pt x="2116066" y="5030866"/>
                </a:lnTo>
                <a:cubicBezTo>
                  <a:pt x="2111600" y="5028328"/>
                  <a:pt x="2059664" y="5017338"/>
                  <a:pt x="2056754" y="5013653"/>
                </a:cubicBezTo>
                <a:cubicBezTo>
                  <a:pt x="2003393" y="5025622"/>
                  <a:pt x="1998298" y="5020073"/>
                  <a:pt x="1942916" y="5016969"/>
                </a:cubicBezTo>
                <a:cubicBezTo>
                  <a:pt x="1882138" y="5005950"/>
                  <a:pt x="1836966" y="4987831"/>
                  <a:pt x="1796717" y="4981610"/>
                </a:cubicBezTo>
                <a:cubicBezTo>
                  <a:pt x="1724075" y="4970499"/>
                  <a:pt x="1636218" y="4947449"/>
                  <a:pt x="1583222" y="4942334"/>
                </a:cubicBezTo>
                <a:cubicBezTo>
                  <a:pt x="1544265" y="4961611"/>
                  <a:pt x="1556109" y="4938719"/>
                  <a:pt x="1518821" y="4938963"/>
                </a:cubicBezTo>
                <a:cubicBezTo>
                  <a:pt x="1497291" y="4936197"/>
                  <a:pt x="1483221" y="4927794"/>
                  <a:pt x="1471837" y="4925740"/>
                </a:cubicBezTo>
                <a:lnTo>
                  <a:pt x="1450515" y="4926642"/>
                </a:lnTo>
                <a:lnTo>
                  <a:pt x="1437078" y="4926078"/>
                </a:lnTo>
                <a:lnTo>
                  <a:pt x="1432462" y="4931139"/>
                </a:lnTo>
                <a:lnTo>
                  <a:pt x="1411645" y="4934032"/>
                </a:lnTo>
                <a:cubicBezTo>
                  <a:pt x="1384856" y="4931153"/>
                  <a:pt x="1306656" y="4918434"/>
                  <a:pt x="1271729" y="4913863"/>
                </a:cubicBezTo>
                <a:cubicBezTo>
                  <a:pt x="1258697" y="4907976"/>
                  <a:pt x="1213546" y="4901042"/>
                  <a:pt x="1202076" y="4906608"/>
                </a:cubicBezTo>
                <a:cubicBezTo>
                  <a:pt x="1192059" y="4906580"/>
                  <a:pt x="1182171" y="4902320"/>
                  <a:pt x="1174670" y="4909064"/>
                </a:cubicBezTo>
                <a:cubicBezTo>
                  <a:pt x="1163701" y="4916862"/>
                  <a:pt x="1136874" y="4897641"/>
                  <a:pt x="1137035" y="4908989"/>
                </a:cubicBezTo>
                <a:cubicBezTo>
                  <a:pt x="1117838" y="4895687"/>
                  <a:pt x="1091386" y="4911450"/>
                  <a:pt x="1069882" y="4912892"/>
                </a:cubicBezTo>
                <a:cubicBezTo>
                  <a:pt x="1055589" y="4900472"/>
                  <a:pt x="1024570" y="4915744"/>
                  <a:pt x="980935" y="4911119"/>
                </a:cubicBezTo>
                <a:cubicBezTo>
                  <a:pt x="947614" y="4906556"/>
                  <a:pt x="913224" y="4897403"/>
                  <a:pt x="869960" y="4885518"/>
                </a:cubicBezTo>
                <a:cubicBezTo>
                  <a:pt x="819114" y="4856727"/>
                  <a:pt x="768074" y="4850663"/>
                  <a:pt x="721345" y="4839806"/>
                </a:cubicBezTo>
                <a:cubicBezTo>
                  <a:pt x="667944" y="4829906"/>
                  <a:pt x="698286" y="4859338"/>
                  <a:pt x="635428" y="4830000"/>
                </a:cubicBezTo>
                <a:cubicBezTo>
                  <a:pt x="626286" y="4837571"/>
                  <a:pt x="617638" y="4836842"/>
                  <a:pt x="604106" y="4830842"/>
                </a:cubicBezTo>
                <a:cubicBezTo>
                  <a:pt x="583276" y="4833091"/>
                  <a:pt x="539859" y="4845979"/>
                  <a:pt x="510451" y="4843485"/>
                </a:cubicBezTo>
                <a:cubicBezTo>
                  <a:pt x="489781" y="4840800"/>
                  <a:pt x="443867" y="4818678"/>
                  <a:pt x="427656" y="4815877"/>
                </a:cubicBezTo>
                <a:cubicBezTo>
                  <a:pt x="424088" y="4817297"/>
                  <a:pt x="419580" y="4820561"/>
                  <a:pt x="413184" y="4826676"/>
                </a:cubicBezTo>
                <a:cubicBezTo>
                  <a:pt x="387673" y="4816699"/>
                  <a:pt x="379855" y="4828170"/>
                  <a:pt x="341772" y="4829671"/>
                </a:cubicBezTo>
                <a:cubicBezTo>
                  <a:pt x="327795" y="4821005"/>
                  <a:pt x="314729" y="4822794"/>
                  <a:pt x="301266" y="4827842"/>
                </a:cubicBezTo>
                <a:cubicBezTo>
                  <a:pt x="265781" y="4821714"/>
                  <a:pt x="231017" y="4827635"/>
                  <a:pt x="189886" y="4826710"/>
                </a:cubicBezTo>
                <a:cubicBezTo>
                  <a:pt x="147910" y="4813727"/>
                  <a:pt x="121702" y="4829584"/>
                  <a:pt x="77762" y="4828518"/>
                </a:cubicBezTo>
                <a:cubicBezTo>
                  <a:pt x="38733" y="4806108"/>
                  <a:pt x="44308" y="4851138"/>
                  <a:pt x="8164" y="4846203"/>
                </a:cubicBezTo>
                <a:lnTo>
                  <a:pt x="0" y="4843648"/>
                </a:lnTo>
                <a:lnTo>
                  <a:pt x="0" y="4080681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168148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16C5FA50-8D52-4617-AF91-5C7B1C8352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332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F6A11232-37F6-71B6-64AA-C9BF9B0D7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93496" y="618681"/>
            <a:ext cx="2613872" cy="479456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SassoonPrimaryInfant" pitchFamily="2" charset="0"/>
              </a:rPr>
              <a:t>Snac</a:t>
            </a:r>
            <a:r>
              <a:rPr lang="en-US" sz="3600" dirty="0">
                <a:solidFill>
                  <a:srgbClr val="FFFFFF"/>
                </a:solidFill>
                <a:latin typeface="SassoonPrimaryType" pitchFamily="2" charset="0"/>
              </a:rPr>
              <a:t>k</a:t>
            </a:r>
            <a:r>
              <a:rPr lang="en-US" sz="3600" dirty="0">
                <a:solidFill>
                  <a:srgbClr val="FFFFFF"/>
                </a:solidFill>
                <a:latin typeface="SassoonPrimaryInfant" pitchFamily="2" charset="0"/>
              </a:rPr>
              <a:t> time</a:t>
            </a:r>
          </a:p>
        </p:txBody>
      </p:sp>
      <p:sp>
        <p:nvSpPr>
          <p:cNvPr id="24" name="Rounded Rectangle 9">
            <a:extLst>
              <a:ext uri="{FF2B5EF4-FFF2-40B4-BE49-F238E27FC236}">
                <a16:creationId xmlns:a16="http://schemas.microsoft.com/office/drawing/2014/main" id="{E223798C-12AD-4B0C-A50C-D676347D67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3354" y="484632"/>
            <a:ext cx="8129016" cy="5724144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3ABD3DC-D8AB-D67F-94E3-9B2DD4CBE3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872" b="196"/>
          <a:stretch>
            <a:fillRect/>
          </a:stretch>
        </p:blipFill>
        <p:spPr>
          <a:xfrm>
            <a:off x="976251" y="942538"/>
            <a:ext cx="7163222" cy="4808332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7D5CB06-3EA9-BB33-EA79-2A02D3FE81B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GB" dirty="0"/>
              <a:t> 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480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C98A213-5994-475E-B327-DC6EC27FB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722B760-40CC-1FE1-4C77-5347B28392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670218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Playtime</a:t>
            </a:r>
            <a:r>
              <a:rPr lang="en-US" sz="6600" dirty="0"/>
              <a:t> 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4B030A0D-0DAD-4A99-89BB-419527D6A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389376" y="1800088"/>
            <a:ext cx="5410200" cy="18288"/>
          </a:xfrm>
          <a:custGeom>
            <a:avLst/>
            <a:gdLst>
              <a:gd name="csX0" fmla="*/ 0 w 5410200"/>
              <a:gd name="csY0" fmla="*/ 0 h 18288"/>
              <a:gd name="csX1" fmla="*/ 568071 w 5410200"/>
              <a:gd name="csY1" fmla="*/ 0 h 18288"/>
              <a:gd name="csX2" fmla="*/ 1298448 w 5410200"/>
              <a:gd name="csY2" fmla="*/ 0 h 18288"/>
              <a:gd name="csX3" fmla="*/ 1920621 w 5410200"/>
              <a:gd name="csY3" fmla="*/ 0 h 18288"/>
              <a:gd name="csX4" fmla="*/ 2488692 w 5410200"/>
              <a:gd name="csY4" fmla="*/ 0 h 18288"/>
              <a:gd name="csX5" fmla="*/ 3219069 w 5410200"/>
              <a:gd name="csY5" fmla="*/ 0 h 18288"/>
              <a:gd name="csX6" fmla="*/ 3895344 w 5410200"/>
              <a:gd name="csY6" fmla="*/ 0 h 18288"/>
              <a:gd name="csX7" fmla="*/ 4571619 w 5410200"/>
              <a:gd name="csY7" fmla="*/ 0 h 18288"/>
              <a:gd name="csX8" fmla="*/ 5410200 w 5410200"/>
              <a:gd name="csY8" fmla="*/ 0 h 18288"/>
              <a:gd name="csX9" fmla="*/ 5410200 w 5410200"/>
              <a:gd name="csY9" fmla="*/ 18288 h 18288"/>
              <a:gd name="csX10" fmla="*/ 4842129 w 5410200"/>
              <a:gd name="csY10" fmla="*/ 18288 h 18288"/>
              <a:gd name="csX11" fmla="*/ 4328160 w 5410200"/>
              <a:gd name="csY11" fmla="*/ 18288 h 18288"/>
              <a:gd name="csX12" fmla="*/ 3597783 w 5410200"/>
              <a:gd name="csY12" fmla="*/ 18288 h 18288"/>
              <a:gd name="csX13" fmla="*/ 3029712 w 5410200"/>
              <a:gd name="csY13" fmla="*/ 18288 h 18288"/>
              <a:gd name="csX14" fmla="*/ 2299335 w 5410200"/>
              <a:gd name="csY14" fmla="*/ 18288 h 18288"/>
              <a:gd name="csX15" fmla="*/ 1514856 w 5410200"/>
              <a:gd name="csY15" fmla="*/ 18288 h 18288"/>
              <a:gd name="csX16" fmla="*/ 892683 w 5410200"/>
              <a:gd name="csY16" fmla="*/ 18288 h 18288"/>
              <a:gd name="csX17" fmla="*/ 0 w 5410200"/>
              <a:gd name="csY17" fmla="*/ 18288 h 18288"/>
              <a:gd name="csX18" fmla="*/ 0 w 5410200"/>
              <a:gd name="csY18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A group of young boys playing football&#10;&#10;Description automatically generated">
            <a:extLst>
              <a:ext uri="{FF2B5EF4-FFF2-40B4-BE49-F238E27FC236}">
                <a16:creationId xmlns:a16="http://schemas.microsoft.com/office/drawing/2014/main" id="{804F26A5-73FE-C588-5D15-61E29D8D4D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153" r="1" b="9474"/>
          <a:stretch/>
        </p:blipFill>
        <p:spPr>
          <a:xfrm>
            <a:off x="292608" y="3424222"/>
            <a:ext cx="3758184" cy="1991164"/>
          </a:xfrm>
          <a:prstGeom prst="rect">
            <a:avLst/>
          </a:prstGeom>
        </p:spPr>
      </p:pic>
      <p:pic>
        <p:nvPicPr>
          <p:cNvPr id="6" name="Picture 5" descr="Two girls playing hopscotch on a street&#10;&#10;Description automatically generated">
            <a:extLst>
              <a:ext uri="{FF2B5EF4-FFF2-40B4-BE49-F238E27FC236}">
                <a16:creationId xmlns:a16="http://schemas.microsoft.com/office/drawing/2014/main" id="{08569167-18E7-94A0-9C47-37A5EC45E93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30" b="14642"/>
          <a:stretch/>
        </p:blipFill>
        <p:spPr>
          <a:xfrm>
            <a:off x="4216908" y="3429816"/>
            <a:ext cx="3758184" cy="1979976"/>
          </a:xfrm>
          <a:prstGeom prst="rect">
            <a:avLst/>
          </a:prstGeom>
        </p:spPr>
      </p:pic>
      <p:pic>
        <p:nvPicPr>
          <p:cNvPr id="5" name="Picture 4" descr="A group of children smiling&#10;&#10;Description automatically generated">
            <a:extLst>
              <a:ext uri="{FF2B5EF4-FFF2-40B4-BE49-F238E27FC236}">
                <a16:creationId xmlns:a16="http://schemas.microsoft.com/office/drawing/2014/main" id="{3D3C3282-DB95-4494-A9B7-5611E049F54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20685"/>
          <a:stretch/>
        </p:blipFill>
        <p:spPr>
          <a:xfrm>
            <a:off x="8141208" y="3424951"/>
            <a:ext cx="3758184" cy="19897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222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243393-9352-2CB5-2FDB-4F8E038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Toilet</a:t>
            </a:r>
            <a:r>
              <a:rPr lang="en-US" sz="6600" dirty="0"/>
              <a:t> </a:t>
            </a:r>
          </a:p>
        </p:txBody>
      </p:sp>
      <p:pic>
        <p:nvPicPr>
          <p:cNvPr id="7" name="Picture 6" descr="A toilet with fish wallpaper&#10;&#10;AI-generated content may be incorrect.">
            <a:extLst>
              <a:ext uri="{FF2B5EF4-FFF2-40B4-BE49-F238E27FC236}">
                <a16:creationId xmlns:a16="http://schemas.microsoft.com/office/drawing/2014/main" id="{6270A99F-9BC7-4029-CCC8-97FB341780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52" y="320040"/>
            <a:ext cx="5193792" cy="3895344"/>
          </a:xfrm>
          <a:prstGeom prst="rect">
            <a:avLst/>
          </a:prstGeom>
        </p:spPr>
      </p:pic>
      <p:pic>
        <p:nvPicPr>
          <p:cNvPr id="5" name="Content Placeholder 4" descr="A group of children standing in a bathroom&#10;&#10;AI-generated content may be incorrect.">
            <a:extLst>
              <a:ext uri="{FF2B5EF4-FFF2-40B4-BE49-F238E27FC236}">
                <a16:creationId xmlns:a16="http://schemas.microsoft.com/office/drawing/2014/main" id="{A4627045-0885-19A7-A20B-C48C7317FD0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0040"/>
            <a:ext cx="5193792" cy="3895344"/>
          </a:xfrm>
          <a:prstGeom prst="rect">
            <a:avLst/>
          </a:prstGeom>
        </p:spPr>
      </p:pic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9696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D03BEA-8794-0C63-AE70-BBD6521B9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  <a:latin typeface="Sassoon Infant Std" panose="020B0503020103030203" pitchFamily="34" charset="0"/>
              </a:rPr>
              <a:t>Exploring the learning environment.</a:t>
            </a:r>
          </a:p>
        </p:txBody>
      </p:sp>
      <p:pic>
        <p:nvPicPr>
          <p:cNvPr id="6" name="Picture 5" descr="A group of children riding bikes in a parking lot&#10;&#10;AI-generated content may be incorrect.">
            <a:extLst>
              <a:ext uri="{FF2B5EF4-FFF2-40B4-BE49-F238E27FC236}">
                <a16:creationId xmlns:a16="http://schemas.microsoft.com/office/drawing/2014/main" id="{263983F2-87AA-208C-5606-13D5AA522E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6" r="2825" b="-6"/>
          <a:stretch>
            <a:fillRect/>
          </a:stretch>
        </p:blipFill>
        <p:spPr>
          <a:xfrm>
            <a:off x="4968250" y="325905"/>
            <a:ext cx="2249424" cy="2002611"/>
          </a:xfrm>
          <a:prstGeom prst="rect">
            <a:avLst/>
          </a:prstGeom>
        </p:spPr>
      </p:pic>
      <p:pic>
        <p:nvPicPr>
          <p:cNvPr id="7" name="Picture 6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91E1FE4D-1B3B-239D-9323-69092783EE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587" b="-6"/>
          <a:stretch>
            <a:fillRect/>
          </a:stretch>
        </p:blipFill>
        <p:spPr>
          <a:xfrm>
            <a:off x="7295203" y="325906"/>
            <a:ext cx="2249425" cy="1998723"/>
          </a:xfrm>
          <a:prstGeom prst="rect">
            <a:avLst/>
          </a:prstGeom>
        </p:spPr>
      </p:pic>
      <p:pic>
        <p:nvPicPr>
          <p:cNvPr id="8" name="Picture 7" descr="A group of kids playing with a rope&#10;&#10;AI-generated content may be incorrect.">
            <a:extLst>
              <a:ext uri="{FF2B5EF4-FFF2-40B4-BE49-F238E27FC236}">
                <a16:creationId xmlns:a16="http://schemas.microsoft.com/office/drawing/2014/main" id="{C7154C1C-F081-ACD9-3351-54BC43366C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1" r="-6" b="-6"/>
          <a:stretch>
            <a:fillRect/>
          </a:stretch>
        </p:blipFill>
        <p:spPr>
          <a:xfrm>
            <a:off x="9622159" y="329793"/>
            <a:ext cx="2243723" cy="2002611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29ADF24-06BF-5369-A5D6-676B865CE0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798513" y="2960093"/>
            <a:ext cx="3608387" cy="2706290"/>
          </a:xfrm>
          <a:prstGeom prst="rect">
            <a:avLst/>
          </a:prstGeom>
        </p:spPr>
      </p:pic>
      <p:pic>
        <p:nvPicPr>
          <p:cNvPr id="4" name="Picture 3" descr="A group of children playing with blocks&#10;&#10;AI-generated content may be incorrect.">
            <a:extLst>
              <a:ext uri="{FF2B5EF4-FFF2-40B4-BE49-F238E27FC236}">
                <a16:creationId xmlns:a16="http://schemas.microsoft.com/office/drawing/2014/main" id="{AEBEF4C9-5E63-DC3F-EB64-CBC8014FC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" r="15982" b="2"/>
          <a:stretch>
            <a:fillRect/>
          </a:stretch>
        </p:blipFill>
        <p:spPr>
          <a:xfrm>
            <a:off x="4968249" y="2413812"/>
            <a:ext cx="2249424" cy="2008755"/>
          </a:xfrm>
          <a:prstGeom prst="rect">
            <a:avLst/>
          </a:prstGeom>
        </p:spPr>
      </p:pic>
      <p:pic>
        <p:nvPicPr>
          <p:cNvPr id="5" name="Picture 4" descr="A group of children sitting at a table&#10;&#10;AI-generated content may be incorrect.">
            <a:extLst>
              <a:ext uri="{FF2B5EF4-FFF2-40B4-BE49-F238E27FC236}">
                <a16:creationId xmlns:a16="http://schemas.microsoft.com/office/drawing/2014/main" id="{8EFB1C5D-8097-A6E8-475A-EA177769F13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" b="2"/>
          <a:stretch>
            <a:fillRect/>
          </a:stretch>
        </p:blipFill>
        <p:spPr>
          <a:xfrm>
            <a:off x="4976656" y="4505579"/>
            <a:ext cx="2249424" cy="2008756"/>
          </a:xfrm>
          <a:prstGeom prst="rect">
            <a:avLst/>
          </a:prstGeom>
        </p:spPr>
      </p:pic>
      <p:pic>
        <p:nvPicPr>
          <p:cNvPr id="9" name="Content Placeholder 14" descr="A group of children writing on paper&#10;&#10;AI-generated content may be incorrect.">
            <a:extLst>
              <a:ext uri="{FF2B5EF4-FFF2-40B4-BE49-F238E27FC236}">
                <a16:creationId xmlns:a16="http://schemas.microsoft.com/office/drawing/2014/main" id="{A8A201D5-25F8-25FC-102A-C303A80A65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6" r="9706" b="3"/>
          <a:stretch>
            <a:fillRect/>
          </a:stretch>
        </p:blipFill>
        <p:spPr>
          <a:xfrm>
            <a:off x="7295203" y="2406036"/>
            <a:ext cx="4570677" cy="4122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158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eating at a table&#10;&#10;AI-generated content may be incorrect.">
            <a:extLst>
              <a:ext uri="{FF2B5EF4-FFF2-40B4-BE49-F238E27FC236}">
                <a16:creationId xmlns:a16="http://schemas.microsoft.com/office/drawing/2014/main" id="{7F75CDC3-EACB-85B9-B412-ECB414CEAF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8C7FFC-B56A-8589-01E8-FC3A09A3AD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Lunchtime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19151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DA76EC-6CE8-55DC-7244-C180A78A7A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>
                <a:latin typeface="Sassoon Infant Std" panose="020B0503020103030203" pitchFamily="34" charset="0"/>
              </a:rPr>
              <a:t>Storytime</a:t>
            </a:r>
          </a:p>
        </p:txBody>
      </p:sp>
      <p:sp>
        <p:nvSpPr>
          <p:cNvPr id="2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children sitting on the floor in a classroom&#10;&#10;AI-generated content may be incorrect.">
            <a:extLst>
              <a:ext uri="{FF2B5EF4-FFF2-40B4-BE49-F238E27FC236}">
                <a16:creationId xmlns:a16="http://schemas.microsoft.com/office/drawing/2014/main" id="{7BA5E0A3-8361-464B-968A-884ECAB34B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3" r="6241" b="-2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7526190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61610-19E0-8BC5-B175-EB31EF78B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Sassoon Infant Std" panose="020B0503020103030203" pitchFamily="34" charset="0"/>
              </a:rPr>
              <a:t>School Trips</a:t>
            </a:r>
            <a:r>
              <a:rPr lang="en-GB" dirty="0"/>
              <a:t> 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F06A12-086D-FC40-4088-E6FE09C55C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01536" y="1379311"/>
            <a:ext cx="5801784" cy="43513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4E9BBDC-1192-2DDF-B9C4-5981D6596B1C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18FBE73-FED2-957E-3CE6-C69076C126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7135" y="1347387"/>
            <a:ext cx="5048694" cy="4383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0879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34A207B-2A31-DA15-206A-6CEBF17BB4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  <a:t>Getting ready for school </a:t>
            </a:r>
            <a:b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</a:br>
            <a:r>
              <a:rPr lang="en-US" sz="3600" kern="1200" dirty="0">
                <a:solidFill>
                  <a:srgbClr val="FFFFFF"/>
                </a:solidFill>
                <a:latin typeface="Sassoon Infant Std" panose="020B0503020103030203" pitchFamily="34" charset="0"/>
              </a:rPr>
              <a:t>How can I help?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DE51C83-309E-66DF-FA0C-C4865E76F1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66828" y="643466"/>
            <a:ext cx="5401676" cy="55687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2681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F0F9256-C415-A2C1-452C-D6F467CCE3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860" y="643467"/>
            <a:ext cx="5864279" cy="5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657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A019646-E132-B0F3-CC0F-924F0FD32D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1000048"/>
            <a:ext cx="5294716" cy="4857901"/>
          </a:xfrm>
          <a:prstGeom prst="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7B66CFD4-4D58-831D-6B9D-678C97B11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980194"/>
            <a:ext cx="5294715" cy="48976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B0DCC6F-FCD9-FF07-A3A0-62D2C7BB4C0A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72180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B29D5F-890E-7AF5-FECF-7E6F2A5231BA}"/>
              </a:ext>
            </a:extLst>
          </p:cNvPr>
          <p:cNvSpPr>
            <a:spLocks/>
          </p:cNvSpPr>
          <p:nvPr/>
        </p:nvSpPr>
        <p:spPr>
          <a:xfrm>
            <a:off x="1041729" y="2112579"/>
            <a:ext cx="10132483" cy="4192805"/>
          </a:xfrm>
          <a:prstGeom prst="rect">
            <a:avLst/>
          </a:prstGeom>
        </p:spPr>
        <p:txBody>
          <a:bodyPr/>
          <a:lstStyle/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Mrs Chenh </a:t>
            </a:r>
            <a:r>
              <a:rPr lang="en-GB" sz="1728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		Mrs Watkinson		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Miss White</a:t>
            </a:r>
          </a:p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Class teacher                  Class teacher (Thursdays)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</a:rPr>
              <a:t>	</a:t>
            </a: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Teaching assistant </a:t>
            </a:r>
            <a:endParaRPr lang="en-GB" sz="2000" dirty="0">
              <a:latin typeface="Sassoon Infant Std" panose="020B050302010303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2DB4F2-E880-8B24-2A9F-14A1C2DDFDC8}"/>
              </a:ext>
            </a:extLst>
          </p:cNvPr>
          <p:cNvSpPr txBox="1"/>
          <p:nvPr/>
        </p:nvSpPr>
        <p:spPr>
          <a:xfrm>
            <a:off x="9104024" y="2128799"/>
            <a:ext cx="2112807" cy="76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Mrs Marshall </a:t>
            </a:r>
          </a:p>
          <a:p>
            <a:pPr defTabSz="877824">
              <a:spcAft>
                <a:spcPts val="600"/>
              </a:spcAft>
            </a:pPr>
            <a:r>
              <a:rPr lang="en-GB" sz="1920" kern="1200" dirty="0">
                <a:solidFill>
                  <a:schemeClr val="tx1"/>
                </a:solidFill>
                <a:latin typeface="Sassoon Infant Std" panose="020B0503020103030203" pitchFamily="34" charset="0"/>
                <a:cs typeface="Calibri" panose="020F0502020204030204" pitchFamily="34" charset="0"/>
              </a:rPr>
              <a:t>Headteacher </a:t>
            </a:r>
            <a:endParaRPr lang="en-GB" sz="2000" dirty="0">
              <a:latin typeface="Sassoon Infant Std" panose="020B0503020103030203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Info panel picture">
            <a:extLst>
              <a:ext uri="{FF2B5EF4-FFF2-40B4-BE49-F238E27FC236}">
                <a16:creationId xmlns:a16="http://schemas.microsoft.com/office/drawing/2014/main" id="{6C7DAD98-4C74-0823-3ED7-57A93FD41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3255" y="3003747"/>
            <a:ext cx="2053442" cy="2053442"/>
          </a:xfrm>
          <a:prstGeom prst="rect">
            <a:avLst/>
          </a:prstGeom>
        </p:spPr>
      </p:pic>
      <p:pic>
        <p:nvPicPr>
          <p:cNvPr id="9" name="Picture 8" descr="Info panel picture">
            <a:extLst>
              <a:ext uri="{FF2B5EF4-FFF2-40B4-BE49-F238E27FC236}">
                <a16:creationId xmlns:a16="http://schemas.microsoft.com/office/drawing/2014/main" id="{6C65148D-FBB3-27FA-4A18-E84B0253A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728" y="3025280"/>
            <a:ext cx="2031909" cy="2031909"/>
          </a:xfrm>
          <a:prstGeom prst="rect">
            <a:avLst/>
          </a:prstGeom>
        </p:spPr>
      </p:pic>
      <p:pic>
        <p:nvPicPr>
          <p:cNvPr id="10" name="Picture 9" descr="Info panel picture">
            <a:extLst>
              <a:ext uri="{FF2B5EF4-FFF2-40B4-BE49-F238E27FC236}">
                <a16:creationId xmlns:a16="http://schemas.microsoft.com/office/drawing/2014/main" id="{6FA90C6F-9980-3707-E041-348AA5C5056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624" y="3036046"/>
            <a:ext cx="2031909" cy="2031909"/>
          </a:xfrm>
          <a:prstGeom prst="rect">
            <a:avLst/>
          </a:prstGeom>
        </p:spPr>
      </p:pic>
      <p:pic>
        <p:nvPicPr>
          <p:cNvPr id="11" name="Picture 10" descr="Info panel picture">
            <a:extLst>
              <a:ext uri="{FF2B5EF4-FFF2-40B4-BE49-F238E27FC236}">
                <a16:creationId xmlns:a16="http://schemas.microsoft.com/office/drawing/2014/main" id="{1EB5FA71-8C79-79DC-E4F5-3A0FB5CB58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75424" y="3027914"/>
            <a:ext cx="2031909" cy="2031909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9CB0ACFF-B69D-A1BC-F324-4AFA9E628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>
                <a:latin typeface="SassoonPrimaryType" pitchFamily="2" charset="0"/>
              </a:rPr>
              <a:t>Reception Staff </a:t>
            </a:r>
          </a:p>
        </p:txBody>
      </p:sp>
    </p:spTree>
    <p:extLst>
      <p:ext uri="{BB962C8B-B14F-4D97-AF65-F5344CB8AC3E}">
        <p14:creationId xmlns:p14="http://schemas.microsoft.com/office/powerpoint/2010/main" val="7914254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72BC0E6-FFED-222C-6FAA-9F181441C2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7" y="947101"/>
            <a:ext cx="5294716" cy="4963796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3BA4663B-7F67-8179-3C1D-1396B52E1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3817" y="940484"/>
            <a:ext cx="5294715" cy="497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237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7C21639-6415-B852-4D06-4AB6B5BAA1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3646" y="643467"/>
            <a:ext cx="4484707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83136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63" name="Rectangle 1062">
            <a:extLst>
              <a:ext uri="{FF2B5EF4-FFF2-40B4-BE49-F238E27FC236}">
                <a16:creationId xmlns:a16="http://schemas.microsoft.com/office/drawing/2014/main" id="{C7F55EAC-550A-4BDD-9099-3F20B8FA0E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5" name="Freeform: Shape 1064">
            <a:extLst>
              <a:ext uri="{FF2B5EF4-FFF2-40B4-BE49-F238E27FC236}">
                <a16:creationId xmlns:a16="http://schemas.microsoft.com/office/drawing/2014/main" id="{DC4F5A5F-493F-49AE-89B6-D5AF5EBC8B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6724001 w 12192000"/>
              <a:gd name="connsiteY0" fmla="*/ 434021 h 6858000"/>
              <a:gd name="connsiteX1" fmla="*/ 6471155 w 12192000"/>
              <a:gd name="connsiteY1" fmla="*/ 434599 h 6858000"/>
              <a:gd name="connsiteX2" fmla="*/ 5384913 w 12192000"/>
              <a:gd name="connsiteY2" fmla="*/ 497971 h 6858000"/>
              <a:gd name="connsiteX3" fmla="*/ 4818280 w 12192000"/>
              <a:gd name="connsiteY3" fmla="*/ 541802 h 6858000"/>
              <a:gd name="connsiteX4" fmla="*/ 3965428 w 12192000"/>
              <a:gd name="connsiteY4" fmla="*/ 675942 h 6858000"/>
              <a:gd name="connsiteX5" fmla="*/ 3699528 w 12192000"/>
              <a:gd name="connsiteY5" fmla="*/ 770472 h 6858000"/>
              <a:gd name="connsiteX6" fmla="*/ 3438854 w 12192000"/>
              <a:gd name="connsiteY6" fmla="*/ 834899 h 6858000"/>
              <a:gd name="connsiteX7" fmla="*/ 3367443 w 12192000"/>
              <a:gd name="connsiteY7" fmla="*/ 893518 h 6858000"/>
              <a:gd name="connsiteX8" fmla="*/ 3467301 w 12192000"/>
              <a:gd name="connsiteY8" fmla="*/ 953722 h 6858000"/>
              <a:gd name="connsiteX9" fmla="*/ 3889955 w 12192000"/>
              <a:gd name="connsiteY9" fmla="*/ 977486 h 6858000"/>
              <a:gd name="connsiteX10" fmla="*/ 3502135 w 12192000"/>
              <a:gd name="connsiteY10" fmla="*/ 1054062 h 6858000"/>
              <a:gd name="connsiteX11" fmla="*/ 4072832 w 12192000"/>
              <a:gd name="connsiteY11" fmla="*/ 1017622 h 6858000"/>
              <a:gd name="connsiteX12" fmla="*/ 4244099 w 12192000"/>
              <a:gd name="connsiteY12" fmla="*/ 1030825 h 6858000"/>
              <a:gd name="connsiteX13" fmla="*/ 4095475 w 12192000"/>
              <a:gd name="connsiteY13" fmla="*/ 1092084 h 6858000"/>
              <a:gd name="connsiteX14" fmla="*/ 3327386 w 12192000"/>
              <a:gd name="connsiteY14" fmla="*/ 1215660 h 6858000"/>
              <a:gd name="connsiteX15" fmla="*/ 3254813 w 12192000"/>
              <a:gd name="connsiteY15" fmla="*/ 1226749 h 6858000"/>
              <a:gd name="connsiteX16" fmla="*/ 2776427 w 12192000"/>
              <a:gd name="connsiteY16" fmla="*/ 1401552 h 6858000"/>
              <a:gd name="connsiteX17" fmla="*/ 3063226 w 12192000"/>
              <a:gd name="connsiteY17" fmla="*/ 1384124 h 6858000"/>
              <a:gd name="connsiteX18" fmla="*/ 2754945 w 12192000"/>
              <a:gd name="connsiteY18" fmla="*/ 1495025 h 6858000"/>
              <a:gd name="connsiteX19" fmla="*/ 2381061 w 12192000"/>
              <a:gd name="connsiteY19" fmla="*/ 1619658 h 6858000"/>
              <a:gd name="connsiteX20" fmla="*/ 2008336 w 12192000"/>
              <a:gd name="connsiteY20" fmla="*/ 1814527 h 6858000"/>
              <a:gd name="connsiteX21" fmla="*/ 1740695 w 12192000"/>
              <a:gd name="connsiteY21" fmla="*/ 1914337 h 6858000"/>
              <a:gd name="connsiteX22" fmla="*/ 1787720 w 12192000"/>
              <a:gd name="connsiteY22" fmla="*/ 1991970 h 6858000"/>
              <a:gd name="connsiteX23" fmla="*/ 1754048 w 12192000"/>
              <a:gd name="connsiteY23" fmla="*/ 2078049 h 6858000"/>
              <a:gd name="connsiteX24" fmla="*/ 2228951 w 12192000"/>
              <a:gd name="connsiteY24" fmla="*/ 1996721 h 6858000"/>
              <a:gd name="connsiteX25" fmla="*/ 2054781 w 12192000"/>
              <a:gd name="connsiteY25" fmla="*/ 2053228 h 6858000"/>
              <a:gd name="connsiteX26" fmla="*/ 1985693 w 12192000"/>
              <a:gd name="connsiteY26" fmla="*/ 2109207 h 6858000"/>
              <a:gd name="connsiteX27" fmla="*/ 2061168 w 12192000"/>
              <a:gd name="connsiteY27" fmla="*/ 2130859 h 6858000"/>
              <a:gd name="connsiteX28" fmla="*/ 2388026 w 12192000"/>
              <a:gd name="connsiteY28" fmla="*/ 2184726 h 6858000"/>
              <a:gd name="connsiteX29" fmla="*/ 1560719 w 12192000"/>
              <a:gd name="connsiteY29" fmla="*/ 2384876 h 6858000"/>
              <a:gd name="connsiteX30" fmla="*/ 1679734 w 12192000"/>
              <a:gd name="connsiteY30" fmla="*/ 2400191 h 6858000"/>
              <a:gd name="connsiteX31" fmla="*/ 2882089 w 12192000"/>
              <a:gd name="connsiteY31" fmla="*/ 2383292 h 6858000"/>
              <a:gd name="connsiteX32" fmla="*/ 3116638 w 12192000"/>
              <a:gd name="connsiteY32" fmla="*/ 2359528 h 6858000"/>
              <a:gd name="connsiteX33" fmla="*/ 2897765 w 12192000"/>
              <a:gd name="connsiteY33" fmla="*/ 2758243 h 6858000"/>
              <a:gd name="connsiteX34" fmla="*/ 2981367 w 12192000"/>
              <a:gd name="connsiteY34" fmla="*/ 2829008 h 6858000"/>
              <a:gd name="connsiteX35" fmla="*/ 2682955 w 12192000"/>
              <a:gd name="connsiteY35" fmla="*/ 2846436 h 6858000"/>
              <a:gd name="connsiteX36" fmla="*/ 2099485 w 12192000"/>
              <a:gd name="connsiteY36" fmla="*/ 3066653 h 6858000"/>
              <a:gd name="connsiteX37" fmla="*/ 1807460 w 12192000"/>
              <a:gd name="connsiteY37" fmla="*/ 3454808 h 6858000"/>
              <a:gd name="connsiteX38" fmla="*/ 1921251 w 12192000"/>
              <a:gd name="connsiteY38" fmla="*/ 3540889 h 6858000"/>
              <a:gd name="connsiteX39" fmla="*/ 1453313 w 12192000"/>
              <a:gd name="connsiteY39" fmla="*/ 3637002 h 6858000"/>
              <a:gd name="connsiteX40" fmla="*/ 1686122 w 12192000"/>
              <a:gd name="connsiteY40" fmla="*/ 3667634 h 6858000"/>
              <a:gd name="connsiteX41" fmla="*/ 1513692 w 12192000"/>
              <a:gd name="connsiteY41" fmla="*/ 3725196 h 6858000"/>
              <a:gd name="connsiteX42" fmla="*/ 1369711 w 12192000"/>
              <a:gd name="connsiteY42" fmla="*/ 3826063 h 6858000"/>
              <a:gd name="connsiteX43" fmla="*/ 2051298 w 12192000"/>
              <a:gd name="connsiteY43" fmla="*/ 3754242 h 6858000"/>
              <a:gd name="connsiteX44" fmla="*/ 2245207 w 12192000"/>
              <a:gd name="connsiteY44" fmla="*/ 3797018 h 6858000"/>
              <a:gd name="connsiteX45" fmla="*/ 2353192 w 12192000"/>
              <a:gd name="connsiteY45" fmla="*/ 3796489 h 6858000"/>
              <a:gd name="connsiteX46" fmla="*/ 2490207 w 12192000"/>
              <a:gd name="connsiteY46" fmla="*/ 3801242 h 6858000"/>
              <a:gd name="connsiteX47" fmla="*/ 2375835 w 12192000"/>
              <a:gd name="connsiteY47" fmla="*/ 3839794 h 6858000"/>
              <a:gd name="connsiteX48" fmla="*/ 2522138 w 12192000"/>
              <a:gd name="connsiteY48" fmla="*/ 4009841 h 6858000"/>
              <a:gd name="connsiteX49" fmla="*/ 1998466 w 12192000"/>
              <a:gd name="connsiteY49" fmla="*/ 4130778 h 6858000"/>
              <a:gd name="connsiteX50" fmla="*/ 2114580 w 12192000"/>
              <a:gd name="connsiteY50" fmla="*/ 4154543 h 6858000"/>
              <a:gd name="connsiteX51" fmla="*/ 2177862 w 12192000"/>
              <a:gd name="connsiteY51" fmla="*/ 4189925 h 6858000"/>
              <a:gd name="connsiteX52" fmla="*/ 1868419 w 12192000"/>
              <a:gd name="connsiteY52" fmla="*/ 4382153 h 6858000"/>
              <a:gd name="connsiteX53" fmla="*/ 2279460 w 12192000"/>
              <a:gd name="connsiteY53" fmla="*/ 4356805 h 6858000"/>
              <a:gd name="connsiteX54" fmla="*/ 2029817 w 12192000"/>
              <a:gd name="connsiteY54" fmla="*/ 4468235 h 6858000"/>
              <a:gd name="connsiteX55" fmla="*/ 1560137 w 12192000"/>
              <a:gd name="connsiteY55" fmla="*/ 4730172 h 6858000"/>
              <a:gd name="connsiteX56" fmla="*/ 1956664 w 12192000"/>
              <a:gd name="connsiteY56" fmla="*/ 4820477 h 6858000"/>
              <a:gd name="connsiteX57" fmla="*/ 3268168 w 12192000"/>
              <a:gd name="connsiteY57" fmla="*/ 4852692 h 6858000"/>
              <a:gd name="connsiteX58" fmla="*/ 2807197 w 12192000"/>
              <a:gd name="connsiteY58" fmla="*/ 4939300 h 6858000"/>
              <a:gd name="connsiteX59" fmla="*/ 2721272 w 12192000"/>
              <a:gd name="connsiteY59" fmla="*/ 4970458 h 6858000"/>
              <a:gd name="connsiteX60" fmla="*/ 2802552 w 12192000"/>
              <a:gd name="connsiteY60" fmla="*/ 5014291 h 6858000"/>
              <a:gd name="connsiteX61" fmla="*/ 2537812 w 12192000"/>
              <a:gd name="connsiteY61" fmla="*/ 5053898 h 6858000"/>
              <a:gd name="connsiteX62" fmla="*/ 2569744 w 12192000"/>
              <a:gd name="connsiteY62" fmla="*/ 5153182 h 6858000"/>
              <a:gd name="connsiteX63" fmla="*/ 1987436 w 12192000"/>
              <a:gd name="connsiteY63" fmla="*/ 5334320 h 6858000"/>
              <a:gd name="connsiteX64" fmla="*/ 1972921 w 12192000"/>
              <a:gd name="connsiteY64" fmla="*/ 5382376 h 6858000"/>
              <a:gd name="connsiteX65" fmla="*/ 2341001 w 12192000"/>
              <a:gd name="connsiteY65" fmla="*/ 5360725 h 6858000"/>
              <a:gd name="connsiteX66" fmla="*/ 2710822 w 12192000"/>
              <a:gd name="connsiteY66" fmla="*/ 5418816 h 6858000"/>
              <a:gd name="connsiteX67" fmla="*/ 2833903 w 12192000"/>
              <a:gd name="connsiteY67" fmla="*/ 5413007 h 6858000"/>
              <a:gd name="connsiteX68" fmla="*/ 3011556 w 12192000"/>
              <a:gd name="connsiteY68" fmla="*/ 5399276 h 6858000"/>
              <a:gd name="connsiteX69" fmla="*/ 3254233 w 12192000"/>
              <a:gd name="connsiteY69" fmla="*/ 5439412 h 6858000"/>
              <a:gd name="connsiteX70" fmla="*/ 2792101 w 12192000"/>
              <a:gd name="connsiteY70" fmla="*/ 5471625 h 6858000"/>
              <a:gd name="connsiteX71" fmla="*/ 2977303 w 12192000"/>
              <a:gd name="connsiteY71" fmla="*/ 5539751 h 6858000"/>
              <a:gd name="connsiteX72" fmla="*/ 3656566 w 12192000"/>
              <a:gd name="connsiteY72" fmla="*/ 5678642 h 6858000"/>
              <a:gd name="connsiteX73" fmla="*/ 4858340 w 12192000"/>
              <a:gd name="connsiteY73" fmla="*/ 5969625 h 6858000"/>
              <a:gd name="connsiteX74" fmla="*/ 5296668 w 12192000"/>
              <a:gd name="connsiteY74" fmla="*/ 6043559 h 6858000"/>
              <a:gd name="connsiteX75" fmla="*/ 5456323 w 12192000"/>
              <a:gd name="connsiteY75" fmla="*/ 6042502 h 6858000"/>
              <a:gd name="connsiteX76" fmla="*/ 5267058 w 12192000"/>
              <a:gd name="connsiteY76" fmla="*/ 6100066 h 6858000"/>
              <a:gd name="connsiteX77" fmla="*/ 7095266 w 12192000"/>
              <a:gd name="connsiteY77" fmla="*/ 6287541 h 6858000"/>
              <a:gd name="connsiteX78" fmla="*/ 9707235 w 12192000"/>
              <a:gd name="connsiteY78" fmla="*/ 5994446 h 6858000"/>
              <a:gd name="connsiteX79" fmla="*/ 10083442 w 12192000"/>
              <a:gd name="connsiteY79" fmla="*/ 5678642 h 6858000"/>
              <a:gd name="connsiteX80" fmla="*/ 10338892 w 12192000"/>
              <a:gd name="connsiteY80" fmla="*/ 4650957 h 6858000"/>
              <a:gd name="connsiteX81" fmla="*/ 10628013 w 12192000"/>
              <a:gd name="connsiteY81" fmla="*/ 4411198 h 6858000"/>
              <a:gd name="connsiteX82" fmla="*/ 10802766 w 12192000"/>
              <a:gd name="connsiteY82" fmla="*/ 4258050 h 6858000"/>
              <a:gd name="connsiteX83" fmla="*/ 10614662 w 12192000"/>
              <a:gd name="connsiteY83" fmla="*/ 4150318 h 6858000"/>
              <a:gd name="connsiteX84" fmla="*/ 10681427 w 12192000"/>
              <a:gd name="connsiteY84" fmla="*/ 4054203 h 6858000"/>
              <a:gd name="connsiteX85" fmla="*/ 10520029 w 12192000"/>
              <a:gd name="connsiteY85" fmla="*/ 3804411 h 6858000"/>
              <a:gd name="connsiteX86" fmla="*/ 10568798 w 12192000"/>
              <a:gd name="connsiteY86" fmla="*/ 3466426 h 6858000"/>
              <a:gd name="connsiteX87" fmla="*/ 10499709 w 12192000"/>
              <a:gd name="connsiteY87" fmla="*/ 3166465 h 6858000"/>
              <a:gd name="connsiteX88" fmla="*/ 10489840 w 12192000"/>
              <a:gd name="connsiteY88" fmla="*/ 2546475 h 6858000"/>
              <a:gd name="connsiteX89" fmla="*/ 10584471 w 12192000"/>
              <a:gd name="connsiteY89" fmla="*/ 2512148 h 6858000"/>
              <a:gd name="connsiteX90" fmla="*/ 10695942 w 12192000"/>
              <a:gd name="connsiteY90" fmla="*/ 2358471 h 6858000"/>
              <a:gd name="connsiteX91" fmla="*/ 10732516 w 12192000"/>
              <a:gd name="connsiteY91" fmla="*/ 2287706 h 6858000"/>
              <a:gd name="connsiteX92" fmla="*/ 10731357 w 12192000"/>
              <a:gd name="connsiteY92" fmla="*/ 2137725 h 6858000"/>
              <a:gd name="connsiteX93" fmla="*/ 10678525 w 12192000"/>
              <a:gd name="connsiteY93" fmla="*/ 2070656 h 6858000"/>
              <a:gd name="connsiteX94" fmla="*/ 10735999 w 12192000"/>
              <a:gd name="connsiteY94" fmla="*/ 1956587 h 6858000"/>
              <a:gd name="connsiteX95" fmla="*/ 10824246 w 12192000"/>
              <a:gd name="connsiteY95" fmla="*/ 1862584 h 6858000"/>
              <a:gd name="connsiteX96" fmla="*/ 10773156 w 12192000"/>
              <a:gd name="connsiteY96" fmla="*/ 1768054 h 6858000"/>
              <a:gd name="connsiteX97" fmla="*/ 10716261 w 12192000"/>
              <a:gd name="connsiteY97" fmla="*/ 1678278 h 6858000"/>
              <a:gd name="connsiteX98" fmla="*/ 10554864 w 12192000"/>
              <a:gd name="connsiteY98" fmla="*/ 1477599 h 6858000"/>
              <a:gd name="connsiteX99" fmla="*/ 10267483 w 12192000"/>
              <a:gd name="connsiteY99" fmla="*/ 1324977 h 6858000"/>
              <a:gd name="connsiteX100" fmla="*/ 9913337 w 12192000"/>
              <a:gd name="connsiteY100" fmla="*/ 1202458 h 6858000"/>
              <a:gd name="connsiteX101" fmla="*/ 10024805 w 12192000"/>
              <a:gd name="connsiteY101" fmla="*/ 1124827 h 6858000"/>
              <a:gd name="connsiteX102" fmla="*/ 9411726 w 12192000"/>
              <a:gd name="connsiteY102" fmla="*/ 980655 h 6858000"/>
              <a:gd name="connsiteX103" fmla="*/ 9930753 w 12192000"/>
              <a:gd name="connsiteY103" fmla="*/ 901968 h 6858000"/>
              <a:gd name="connsiteX104" fmla="*/ 9894178 w 12192000"/>
              <a:gd name="connsiteY104" fmla="*/ 871339 h 6858000"/>
              <a:gd name="connsiteX105" fmla="*/ 9858182 w 12192000"/>
              <a:gd name="connsiteY105" fmla="*/ 839125 h 6858000"/>
              <a:gd name="connsiteX106" fmla="*/ 10131050 w 12192000"/>
              <a:gd name="connsiteY106" fmla="*/ 792652 h 6858000"/>
              <a:gd name="connsiteX107" fmla="*/ 10006808 w 12192000"/>
              <a:gd name="connsiteY107" fmla="*/ 731920 h 6858000"/>
              <a:gd name="connsiteX108" fmla="*/ 10233809 w 12192000"/>
              <a:gd name="connsiteY108" fmla="*/ 710268 h 6858000"/>
              <a:gd name="connsiteX109" fmla="*/ 10267483 w 12192000"/>
              <a:gd name="connsiteY109" fmla="*/ 628940 h 6858000"/>
              <a:gd name="connsiteX110" fmla="*/ 10136275 w 12192000"/>
              <a:gd name="connsiteY110" fmla="*/ 589333 h 6858000"/>
              <a:gd name="connsiteX111" fmla="*/ 9131312 w 12192000"/>
              <a:gd name="connsiteY111" fmla="*/ 480544 h 6858000"/>
              <a:gd name="connsiteX112" fmla="*/ 7479600 w 12192000"/>
              <a:gd name="connsiteY112" fmla="*/ 454667 h 6858000"/>
              <a:gd name="connsiteX113" fmla="*/ 6724001 w 12192000"/>
              <a:gd name="connsiteY113" fmla="*/ 434021 h 6858000"/>
              <a:gd name="connsiteX114" fmla="*/ 0 w 12192000"/>
              <a:gd name="connsiteY114" fmla="*/ 0 h 6858000"/>
              <a:gd name="connsiteX115" fmla="*/ 12192000 w 12192000"/>
              <a:gd name="connsiteY115" fmla="*/ 0 h 6858000"/>
              <a:gd name="connsiteX116" fmla="*/ 12192000 w 12192000"/>
              <a:gd name="connsiteY116" fmla="*/ 6858000 h 6858000"/>
              <a:gd name="connsiteX117" fmla="*/ 0 w 12192000"/>
              <a:gd name="connsiteY11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</a:cxnLst>
            <a:rect l="l" t="t" r="r" b="b"/>
            <a:pathLst>
              <a:path w="12192000" h="6858000">
                <a:moveTo>
                  <a:pt x="6724001" y="434021"/>
                </a:moveTo>
                <a:cubicBezTo>
                  <a:pt x="6639882" y="433113"/>
                  <a:pt x="6555627" y="433147"/>
                  <a:pt x="6471155" y="434599"/>
                </a:cubicBezTo>
                <a:cubicBezTo>
                  <a:pt x="6109461" y="440937"/>
                  <a:pt x="5748349" y="439351"/>
                  <a:pt x="5384913" y="497971"/>
                </a:cubicBezTo>
                <a:cubicBezTo>
                  <a:pt x="5199132" y="528072"/>
                  <a:pt x="5005803" y="518038"/>
                  <a:pt x="4818280" y="541802"/>
                </a:cubicBezTo>
                <a:cubicBezTo>
                  <a:pt x="4532641" y="578242"/>
                  <a:pt x="4247003" y="621019"/>
                  <a:pt x="3965428" y="675942"/>
                </a:cubicBezTo>
                <a:cubicBezTo>
                  <a:pt x="3877181" y="693369"/>
                  <a:pt x="3768034" y="703930"/>
                  <a:pt x="3699528" y="770472"/>
                </a:cubicBezTo>
                <a:cubicBezTo>
                  <a:pt x="3590961" y="728224"/>
                  <a:pt x="3523617" y="807966"/>
                  <a:pt x="3438854" y="834899"/>
                </a:cubicBezTo>
                <a:cubicBezTo>
                  <a:pt x="3405761" y="845462"/>
                  <a:pt x="3362218" y="860248"/>
                  <a:pt x="3367443" y="893518"/>
                </a:cubicBezTo>
                <a:cubicBezTo>
                  <a:pt x="3372089" y="935238"/>
                  <a:pt x="3420855" y="962172"/>
                  <a:pt x="3467301" y="953722"/>
                </a:cubicBezTo>
                <a:cubicBezTo>
                  <a:pt x="3611863" y="927317"/>
                  <a:pt x="3741328" y="986464"/>
                  <a:pt x="3889955" y="977486"/>
                </a:cubicBezTo>
                <a:cubicBezTo>
                  <a:pt x="3760488" y="1002836"/>
                  <a:pt x="3631601" y="1028713"/>
                  <a:pt x="3502135" y="1054062"/>
                </a:cubicBezTo>
                <a:cubicBezTo>
                  <a:pt x="3694303" y="1074129"/>
                  <a:pt x="3883568" y="1038218"/>
                  <a:pt x="4072832" y="1017622"/>
                </a:cubicBezTo>
                <a:cubicBezTo>
                  <a:pt x="4133792" y="1011285"/>
                  <a:pt x="4228424" y="962699"/>
                  <a:pt x="4244099" y="1030825"/>
                </a:cubicBezTo>
                <a:cubicBezTo>
                  <a:pt x="4254550" y="1076242"/>
                  <a:pt x="4152951" y="1079410"/>
                  <a:pt x="4095475" y="1092084"/>
                </a:cubicBezTo>
                <a:cubicBezTo>
                  <a:pt x="3841766" y="1146479"/>
                  <a:pt x="3583994" y="1178165"/>
                  <a:pt x="3327386" y="1215660"/>
                </a:cubicBezTo>
                <a:cubicBezTo>
                  <a:pt x="3303001" y="1219357"/>
                  <a:pt x="3271070" y="1216188"/>
                  <a:pt x="3254813" y="1226749"/>
                </a:cubicBezTo>
                <a:cubicBezTo>
                  <a:pt x="3123605" y="1311774"/>
                  <a:pt x="2957563" y="1339765"/>
                  <a:pt x="2776427" y="1401552"/>
                </a:cubicBezTo>
                <a:cubicBezTo>
                  <a:pt x="2890798" y="1430598"/>
                  <a:pt x="2968012" y="1370921"/>
                  <a:pt x="3063226" y="1384124"/>
                </a:cubicBezTo>
                <a:cubicBezTo>
                  <a:pt x="2966272" y="1448024"/>
                  <a:pt x="2853641" y="1460171"/>
                  <a:pt x="2754945" y="1495025"/>
                </a:cubicBezTo>
                <a:cubicBezTo>
                  <a:pt x="2684117" y="1519846"/>
                  <a:pt x="2421119" y="1597477"/>
                  <a:pt x="2381061" y="1619658"/>
                </a:cubicBezTo>
                <a:cubicBezTo>
                  <a:pt x="2260302" y="1688311"/>
                  <a:pt x="2107033" y="1720525"/>
                  <a:pt x="2008336" y="1814527"/>
                </a:cubicBezTo>
                <a:cubicBezTo>
                  <a:pt x="1938668" y="1880540"/>
                  <a:pt x="1822554" y="1868393"/>
                  <a:pt x="1740695" y="1914337"/>
                </a:cubicBezTo>
                <a:cubicBezTo>
                  <a:pt x="1711667" y="1957642"/>
                  <a:pt x="1767982" y="1968733"/>
                  <a:pt x="1787720" y="1991970"/>
                </a:cubicBezTo>
                <a:cubicBezTo>
                  <a:pt x="1813846" y="2023126"/>
                  <a:pt x="1767401" y="2040555"/>
                  <a:pt x="1754048" y="2078049"/>
                </a:cubicBezTo>
                <a:cubicBezTo>
                  <a:pt x="1907898" y="2035802"/>
                  <a:pt x="2054781" y="2010981"/>
                  <a:pt x="2228951" y="1996721"/>
                </a:cubicBezTo>
                <a:cubicBezTo>
                  <a:pt x="2171475" y="2057452"/>
                  <a:pt x="2101807" y="2031048"/>
                  <a:pt x="2054781" y="2053228"/>
                </a:cubicBezTo>
                <a:cubicBezTo>
                  <a:pt x="2024011" y="2067487"/>
                  <a:pt x="1976984" y="2073824"/>
                  <a:pt x="1985693" y="2109207"/>
                </a:cubicBezTo>
                <a:cubicBezTo>
                  <a:pt x="1992660" y="2137196"/>
                  <a:pt x="2032140" y="2133500"/>
                  <a:pt x="2061168" y="2130859"/>
                </a:cubicBezTo>
                <a:cubicBezTo>
                  <a:pt x="2172636" y="2120825"/>
                  <a:pt x="2281202" y="2117656"/>
                  <a:pt x="2388026" y="2184726"/>
                </a:cubicBezTo>
                <a:cubicBezTo>
                  <a:pt x="2116321" y="2282425"/>
                  <a:pt x="1803977" y="2241233"/>
                  <a:pt x="1560719" y="2384876"/>
                </a:cubicBezTo>
                <a:cubicBezTo>
                  <a:pt x="1594973" y="2429237"/>
                  <a:pt x="1643739" y="2405472"/>
                  <a:pt x="1679734" y="2400191"/>
                </a:cubicBezTo>
                <a:cubicBezTo>
                  <a:pt x="1916026" y="2364279"/>
                  <a:pt x="2760170" y="2428180"/>
                  <a:pt x="2882089" y="2383292"/>
                </a:cubicBezTo>
                <a:cubicBezTo>
                  <a:pt x="2956983" y="2355830"/>
                  <a:pt x="3035941" y="2342628"/>
                  <a:pt x="3116638" y="2359528"/>
                </a:cubicBezTo>
                <a:cubicBezTo>
                  <a:pt x="3194434" y="2375898"/>
                  <a:pt x="3174696" y="2605622"/>
                  <a:pt x="2897765" y="2758243"/>
                </a:cubicBezTo>
                <a:cubicBezTo>
                  <a:pt x="2858286" y="2779895"/>
                  <a:pt x="3034779" y="2811053"/>
                  <a:pt x="2981367" y="2829008"/>
                </a:cubicBezTo>
                <a:cubicBezTo>
                  <a:pt x="2939566" y="2843267"/>
                  <a:pt x="2734626" y="2835346"/>
                  <a:pt x="2682955" y="2846436"/>
                </a:cubicBezTo>
                <a:cubicBezTo>
                  <a:pt x="2662635" y="2851188"/>
                  <a:pt x="2040267" y="3029159"/>
                  <a:pt x="2099485" y="3066653"/>
                </a:cubicBezTo>
                <a:cubicBezTo>
                  <a:pt x="2276558" y="3179139"/>
                  <a:pt x="2869897" y="3385098"/>
                  <a:pt x="1807460" y="3454808"/>
                </a:cubicBezTo>
                <a:cubicBezTo>
                  <a:pt x="1841132" y="3495472"/>
                  <a:pt x="1934024" y="3469596"/>
                  <a:pt x="1921251" y="3540889"/>
                </a:cubicBezTo>
                <a:cubicBezTo>
                  <a:pt x="1780173" y="3579440"/>
                  <a:pt x="1617035" y="3577328"/>
                  <a:pt x="1453313" y="3637002"/>
                </a:cubicBezTo>
                <a:cubicBezTo>
                  <a:pt x="1527047" y="3680307"/>
                  <a:pt x="1611808" y="3653902"/>
                  <a:pt x="1686122" y="3667634"/>
                </a:cubicBezTo>
                <a:cubicBezTo>
                  <a:pt x="1644320" y="3722027"/>
                  <a:pt x="1572330" y="3713578"/>
                  <a:pt x="1513692" y="3725196"/>
                </a:cubicBezTo>
                <a:cubicBezTo>
                  <a:pt x="1459700" y="3736286"/>
                  <a:pt x="1345329" y="3830816"/>
                  <a:pt x="1369711" y="3826063"/>
                </a:cubicBezTo>
                <a:cubicBezTo>
                  <a:pt x="1595553" y="3783815"/>
                  <a:pt x="1824877" y="3795434"/>
                  <a:pt x="2051298" y="3754242"/>
                </a:cubicBezTo>
                <a:cubicBezTo>
                  <a:pt x="2126192" y="3740511"/>
                  <a:pt x="2210955" y="3714106"/>
                  <a:pt x="2245207" y="3797018"/>
                </a:cubicBezTo>
                <a:cubicBezTo>
                  <a:pt x="2255659" y="3821310"/>
                  <a:pt x="2248109" y="3829232"/>
                  <a:pt x="2353192" y="3796489"/>
                </a:cubicBezTo>
                <a:cubicBezTo>
                  <a:pt x="2394414" y="3783815"/>
                  <a:pt x="2448988" y="3770085"/>
                  <a:pt x="2490207" y="3801242"/>
                </a:cubicBezTo>
                <a:cubicBezTo>
                  <a:pt x="2464082" y="3840321"/>
                  <a:pt x="2413572" y="3828703"/>
                  <a:pt x="2375835" y="3839794"/>
                </a:cubicBezTo>
                <a:cubicBezTo>
                  <a:pt x="2275978" y="3868311"/>
                  <a:pt x="2619094" y="3977100"/>
                  <a:pt x="2522138" y="4009841"/>
                </a:cubicBezTo>
                <a:cubicBezTo>
                  <a:pt x="2323584" y="4076912"/>
                  <a:pt x="2199343" y="4057372"/>
                  <a:pt x="1998466" y="4130778"/>
                </a:cubicBezTo>
                <a:cubicBezTo>
                  <a:pt x="2066973" y="4129192"/>
                  <a:pt x="2046072" y="4154543"/>
                  <a:pt x="2114580" y="4154543"/>
                </a:cubicBezTo>
                <a:cubicBezTo>
                  <a:pt x="2145350" y="4154543"/>
                  <a:pt x="2177862" y="4160878"/>
                  <a:pt x="2177862" y="4189925"/>
                </a:cubicBezTo>
                <a:cubicBezTo>
                  <a:pt x="2177862" y="4217385"/>
                  <a:pt x="1817330" y="4367895"/>
                  <a:pt x="1868419" y="4382153"/>
                </a:cubicBezTo>
                <a:cubicBezTo>
                  <a:pt x="2007755" y="4420704"/>
                  <a:pt x="2365385" y="4302410"/>
                  <a:pt x="2279460" y="4356805"/>
                </a:cubicBezTo>
                <a:cubicBezTo>
                  <a:pt x="2148834" y="4439716"/>
                  <a:pt x="2129094" y="4456088"/>
                  <a:pt x="2029817" y="4468235"/>
                </a:cubicBezTo>
                <a:cubicBezTo>
                  <a:pt x="1944474" y="4478796"/>
                  <a:pt x="1644320" y="4710633"/>
                  <a:pt x="1560137" y="4730172"/>
                </a:cubicBezTo>
                <a:cubicBezTo>
                  <a:pt x="1485825" y="4747072"/>
                  <a:pt x="1774947" y="4800410"/>
                  <a:pt x="1956664" y="4820477"/>
                </a:cubicBezTo>
                <a:cubicBezTo>
                  <a:pt x="2130256" y="4840017"/>
                  <a:pt x="3101544" y="4789319"/>
                  <a:pt x="3268168" y="4852692"/>
                </a:cubicBezTo>
                <a:cubicBezTo>
                  <a:pt x="3111993" y="4878041"/>
                  <a:pt x="2970336" y="4953030"/>
                  <a:pt x="2807197" y="4939300"/>
                </a:cubicBezTo>
                <a:cubicBezTo>
                  <a:pt x="2773524" y="4936660"/>
                  <a:pt x="2724756" y="4930323"/>
                  <a:pt x="2721272" y="4970458"/>
                </a:cubicBezTo>
                <a:cubicBezTo>
                  <a:pt x="2718369" y="5005313"/>
                  <a:pt x="2788038" y="4981548"/>
                  <a:pt x="2802552" y="5014291"/>
                </a:cubicBezTo>
                <a:cubicBezTo>
                  <a:pt x="2719531" y="5060235"/>
                  <a:pt x="2621415" y="5018515"/>
                  <a:pt x="2537812" y="5053898"/>
                </a:cubicBezTo>
                <a:cubicBezTo>
                  <a:pt x="2491948" y="5099314"/>
                  <a:pt x="2589483" y="5107236"/>
                  <a:pt x="2569744" y="5153182"/>
                </a:cubicBezTo>
                <a:cubicBezTo>
                  <a:pt x="2301522" y="5193845"/>
                  <a:pt x="2252174" y="5268836"/>
                  <a:pt x="1987436" y="5334320"/>
                </a:cubicBezTo>
                <a:cubicBezTo>
                  <a:pt x="1971179" y="5338545"/>
                  <a:pt x="1958407" y="5352274"/>
                  <a:pt x="1972921" y="5382376"/>
                </a:cubicBezTo>
                <a:cubicBezTo>
                  <a:pt x="2087874" y="5396107"/>
                  <a:pt x="2215599" y="5373399"/>
                  <a:pt x="2341001" y="5360725"/>
                </a:cubicBezTo>
                <a:cubicBezTo>
                  <a:pt x="2537812" y="5340129"/>
                  <a:pt x="2533748" y="5339072"/>
                  <a:pt x="2710822" y="5418816"/>
                </a:cubicBezTo>
                <a:cubicBezTo>
                  <a:pt x="2743914" y="5433602"/>
                  <a:pt x="2801390" y="5438355"/>
                  <a:pt x="2833903" y="5413007"/>
                </a:cubicBezTo>
                <a:cubicBezTo>
                  <a:pt x="2896604" y="5364422"/>
                  <a:pt x="2950016" y="5368646"/>
                  <a:pt x="3011556" y="5399276"/>
                </a:cubicBezTo>
                <a:cubicBezTo>
                  <a:pt x="3077160" y="5432547"/>
                  <a:pt x="3171793" y="5391882"/>
                  <a:pt x="3254233" y="5439412"/>
                </a:cubicBezTo>
                <a:cubicBezTo>
                  <a:pt x="3099802" y="5473739"/>
                  <a:pt x="2957563" y="5473739"/>
                  <a:pt x="2792101" y="5471625"/>
                </a:cubicBezTo>
                <a:cubicBezTo>
                  <a:pt x="2846095" y="5537639"/>
                  <a:pt x="2914601" y="5536582"/>
                  <a:pt x="2977303" y="5539751"/>
                </a:cubicBezTo>
                <a:cubicBezTo>
                  <a:pt x="3214174" y="5551898"/>
                  <a:pt x="3601411" y="5660686"/>
                  <a:pt x="3656566" y="5678642"/>
                </a:cubicBezTo>
                <a:cubicBezTo>
                  <a:pt x="4280675" y="5879847"/>
                  <a:pt x="4178497" y="5898332"/>
                  <a:pt x="4858340" y="5969625"/>
                </a:cubicBezTo>
                <a:cubicBezTo>
                  <a:pt x="5261253" y="6011873"/>
                  <a:pt x="4887368" y="6032469"/>
                  <a:pt x="5296668" y="6043559"/>
                </a:cubicBezTo>
                <a:cubicBezTo>
                  <a:pt x="5349500" y="6045143"/>
                  <a:pt x="5402911" y="6044087"/>
                  <a:pt x="5456323" y="6042502"/>
                </a:cubicBezTo>
                <a:cubicBezTo>
                  <a:pt x="5368077" y="6073134"/>
                  <a:pt x="5267058" y="6100066"/>
                  <a:pt x="5267058" y="6100066"/>
                </a:cubicBezTo>
                <a:cubicBezTo>
                  <a:pt x="5267058" y="6100066"/>
                  <a:pt x="5318728" y="6208854"/>
                  <a:pt x="7095266" y="6287541"/>
                </a:cubicBezTo>
                <a:cubicBezTo>
                  <a:pt x="7422124" y="6302329"/>
                  <a:pt x="9563254" y="6024548"/>
                  <a:pt x="9707235" y="5994446"/>
                </a:cubicBezTo>
                <a:cubicBezTo>
                  <a:pt x="9844249" y="5966984"/>
                  <a:pt x="10002164" y="5671247"/>
                  <a:pt x="10083442" y="5678642"/>
                </a:cubicBezTo>
                <a:cubicBezTo>
                  <a:pt x="10103183" y="5653293"/>
                  <a:pt x="10283158" y="5139979"/>
                  <a:pt x="10338892" y="4650957"/>
                </a:cubicBezTo>
                <a:cubicBezTo>
                  <a:pt x="10448618" y="4580718"/>
                  <a:pt x="10551960" y="4503088"/>
                  <a:pt x="10628013" y="4411198"/>
                </a:cubicBezTo>
                <a:cubicBezTo>
                  <a:pt x="10675040" y="4354692"/>
                  <a:pt x="10718003" y="4298185"/>
                  <a:pt x="10802766" y="4258050"/>
                </a:cubicBezTo>
                <a:cubicBezTo>
                  <a:pt x="10755739" y="4203128"/>
                  <a:pt x="10675040" y="4190453"/>
                  <a:pt x="10614662" y="4150318"/>
                </a:cubicBezTo>
                <a:cubicBezTo>
                  <a:pt x="10610017" y="4117046"/>
                  <a:pt x="10705811" y="4127081"/>
                  <a:pt x="10681427" y="4054203"/>
                </a:cubicBezTo>
                <a:cubicBezTo>
                  <a:pt x="10648335" y="3957032"/>
                  <a:pt x="10684328" y="3846131"/>
                  <a:pt x="10520029" y="3804411"/>
                </a:cubicBezTo>
                <a:cubicBezTo>
                  <a:pt x="10476485" y="3709881"/>
                  <a:pt x="10464294" y="3558845"/>
                  <a:pt x="10568798" y="3466426"/>
                </a:cubicBezTo>
                <a:cubicBezTo>
                  <a:pt x="10724388" y="3328592"/>
                  <a:pt x="10699424" y="3240927"/>
                  <a:pt x="10499709" y="3166465"/>
                </a:cubicBezTo>
                <a:cubicBezTo>
                  <a:pt x="10474164" y="3156958"/>
                  <a:pt x="10501452" y="2570768"/>
                  <a:pt x="10489840" y="2546475"/>
                </a:cubicBezTo>
                <a:cubicBezTo>
                  <a:pt x="10508418" y="2513205"/>
                  <a:pt x="10551960" y="2521126"/>
                  <a:pt x="10584471" y="2512148"/>
                </a:cubicBezTo>
                <a:cubicBezTo>
                  <a:pt x="10726711" y="2474125"/>
                  <a:pt x="10731357" y="2474125"/>
                  <a:pt x="10695942" y="2358471"/>
                </a:cubicBezTo>
                <a:cubicBezTo>
                  <a:pt x="10685490" y="2323616"/>
                  <a:pt x="10709874" y="2309357"/>
                  <a:pt x="10732516" y="2287706"/>
                </a:cubicBezTo>
                <a:cubicBezTo>
                  <a:pt x="10817280" y="2206905"/>
                  <a:pt x="10817860" y="2205850"/>
                  <a:pt x="10731357" y="2137725"/>
                </a:cubicBezTo>
                <a:cubicBezTo>
                  <a:pt x="10706391" y="2118185"/>
                  <a:pt x="10689555" y="2097061"/>
                  <a:pt x="10678525" y="2070656"/>
                </a:cubicBezTo>
                <a:cubicBezTo>
                  <a:pt x="10658203" y="2022599"/>
                  <a:pt x="10658784" y="1982463"/>
                  <a:pt x="10735999" y="1956587"/>
                </a:cubicBezTo>
                <a:cubicBezTo>
                  <a:pt x="10789993" y="1938104"/>
                  <a:pt x="10820762" y="1916978"/>
                  <a:pt x="10824246" y="1862584"/>
                </a:cubicBezTo>
                <a:cubicBezTo>
                  <a:pt x="10826570" y="1817166"/>
                  <a:pt x="10832955" y="1787594"/>
                  <a:pt x="10773156" y="1768054"/>
                </a:cubicBezTo>
                <a:cubicBezTo>
                  <a:pt x="10724969" y="1752211"/>
                  <a:pt x="10711036" y="1718412"/>
                  <a:pt x="10716261" y="1678278"/>
                </a:cubicBezTo>
                <a:cubicBezTo>
                  <a:pt x="10728452" y="1580050"/>
                  <a:pt x="10662849" y="1522487"/>
                  <a:pt x="10554864" y="1477599"/>
                </a:cubicBezTo>
                <a:cubicBezTo>
                  <a:pt x="10452101" y="1434822"/>
                  <a:pt x="10362116" y="1377259"/>
                  <a:pt x="10267483" y="1324977"/>
                </a:cubicBezTo>
                <a:cubicBezTo>
                  <a:pt x="10162399" y="1266887"/>
                  <a:pt x="10040481" y="1232031"/>
                  <a:pt x="9913337" y="1202458"/>
                </a:cubicBezTo>
                <a:cubicBezTo>
                  <a:pt x="9936561" y="1160210"/>
                  <a:pt x="10016678" y="1183974"/>
                  <a:pt x="10024805" y="1124827"/>
                </a:cubicBezTo>
                <a:cubicBezTo>
                  <a:pt x="9826251" y="1074658"/>
                  <a:pt x="9636408" y="999139"/>
                  <a:pt x="9411726" y="980655"/>
                </a:cubicBezTo>
                <a:cubicBezTo>
                  <a:pt x="9593444" y="990161"/>
                  <a:pt x="9758326" y="922036"/>
                  <a:pt x="9930753" y="901968"/>
                </a:cubicBezTo>
                <a:cubicBezTo>
                  <a:pt x="9947008" y="868698"/>
                  <a:pt x="9909273" y="877147"/>
                  <a:pt x="9894178" y="871339"/>
                </a:cubicBezTo>
                <a:cubicBezTo>
                  <a:pt x="9879083" y="865001"/>
                  <a:pt x="9860506" y="862889"/>
                  <a:pt x="9858182" y="839125"/>
                </a:cubicBezTo>
                <a:cubicBezTo>
                  <a:pt x="9941205" y="804798"/>
                  <a:pt x="10045126" y="827506"/>
                  <a:pt x="10131050" y="792652"/>
                </a:cubicBezTo>
                <a:cubicBezTo>
                  <a:pt x="10111891" y="741954"/>
                  <a:pt x="10037578" y="772583"/>
                  <a:pt x="10006808" y="731920"/>
                </a:cubicBezTo>
                <a:cubicBezTo>
                  <a:pt x="10086927" y="724526"/>
                  <a:pt x="10161239" y="721357"/>
                  <a:pt x="10233809" y="710268"/>
                </a:cubicBezTo>
                <a:cubicBezTo>
                  <a:pt x="10290705" y="701818"/>
                  <a:pt x="10306380" y="658513"/>
                  <a:pt x="10267483" y="628940"/>
                </a:cubicBezTo>
                <a:cubicBezTo>
                  <a:pt x="10232648" y="602536"/>
                  <a:pt x="10181559" y="600422"/>
                  <a:pt x="10136275" y="589333"/>
                </a:cubicBezTo>
                <a:cubicBezTo>
                  <a:pt x="9813479" y="512230"/>
                  <a:pt x="9474428" y="487409"/>
                  <a:pt x="9131312" y="480544"/>
                </a:cubicBezTo>
                <a:cubicBezTo>
                  <a:pt x="8580936" y="469453"/>
                  <a:pt x="8028817" y="469982"/>
                  <a:pt x="7479600" y="454667"/>
                </a:cubicBezTo>
                <a:cubicBezTo>
                  <a:pt x="7227489" y="447934"/>
                  <a:pt x="6976357" y="436744"/>
                  <a:pt x="6724001" y="434021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C2F3B1B-54FE-69D7-C265-F8D5A1B631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8735" y="716045"/>
            <a:ext cx="5654530" cy="5425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8177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7" name="Rectangle 103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9" name="Freeform: Shape 103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041" name="Isosceles Triangle 104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43" name="Isosceles Triangle 104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0B5BFC7-17AD-FD7E-369E-ECE69CCD6641}"/>
              </a:ext>
            </a:extLst>
          </p:cNvPr>
          <p:cNvSpPr txBox="1"/>
          <p:nvPr/>
        </p:nvSpPr>
        <p:spPr>
          <a:xfrm>
            <a:off x="1012371" y="2917371"/>
            <a:ext cx="8128907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hlinkClick r:id="rId2"/>
              </a:rPr>
              <a:t>Steps For School Song | @BestStartinLife + @MCGrammarTV 🎤 | Educational Rap Songs for Kids 🎵 – YouTube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>
                <a:hlinkClick r:id="rId3"/>
              </a:rPr>
              <a:t>Preparing for school - Best Start in Life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77923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79F67-9B45-6239-0654-0EBC3A107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latin typeface="Sassoon Infant Std" panose="020B0503020103030203" pitchFamily="34" charset="0"/>
              </a:rPr>
              <a:t>Invite to St Peter’s day event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3EC3C2-2D23-36AE-0BE2-436A0DD7D3C5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</a:p>
        </p:txBody>
      </p:sp>
      <p:pic>
        <p:nvPicPr>
          <p:cNvPr id="3" name="Content Placeholder 2">
            <a:extLst>
              <a:ext uri="{FF2B5EF4-FFF2-40B4-BE49-F238E27FC236}">
                <a16:creationId xmlns:a16="http://schemas.microsoft.com/office/drawing/2014/main" id="{3BDD8F18-2ADA-070C-66D9-D6FE3D4058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57802" y="1825625"/>
            <a:ext cx="30763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526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87179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0EFD753D-6A49-46DD-9E82-AA6E2C62B4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138A5824-1F4A-4EE7-BC13-5BB48FC080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0044" y="321732"/>
            <a:ext cx="4568741" cy="6192603"/>
          </a:xfrm>
          <a:prstGeom prst="rect">
            <a:avLst/>
          </a:prstGeom>
          <a:solidFill>
            <a:srgbClr val="3336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2B1171-F0DB-0473-7989-5982E9F7F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257" y="637523"/>
            <a:ext cx="3608896" cy="1690993"/>
          </a:xfrm>
        </p:spPr>
        <p:txBody>
          <a:bodyPr anchor="b">
            <a:normAutofit/>
          </a:bodyPr>
          <a:lstStyle/>
          <a:p>
            <a:r>
              <a:rPr lang="en-GB" sz="3600" dirty="0">
                <a:solidFill>
                  <a:srgbClr val="FFFFFF"/>
                </a:solidFill>
              </a:rPr>
              <a:t>Vision</a:t>
            </a:r>
          </a:p>
        </p:txBody>
      </p:sp>
      <p:pic>
        <p:nvPicPr>
          <p:cNvPr id="23" name="Content Placeholder 22" descr="A close-up of a word written in sand&#10;&#10;Description automatically generated">
            <a:extLst>
              <a:ext uri="{FF2B5EF4-FFF2-40B4-BE49-F238E27FC236}">
                <a16:creationId xmlns:a16="http://schemas.microsoft.com/office/drawing/2014/main" id="{7C369B7A-F62E-CEA9-FB53-CB482601C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281446" y="325905"/>
            <a:ext cx="2958307" cy="1853873"/>
          </a:xfrm>
          <a:prstGeom prst="rect">
            <a:avLst/>
          </a:prstGeom>
        </p:spPr>
      </p:pic>
      <p:pic>
        <p:nvPicPr>
          <p:cNvPr id="7" name="Picture 6" descr="A wooden letter tiles on a wood surface&#10;&#10;Description automatically generated">
            <a:extLst>
              <a:ext uri="{FF2B5EF4-FFF2-40B4-BE49-F238E27FC236}">
                <a16:creationId xmlns:a16="http://schemas.microsoft.com/office/drawing/2014/main" id="{6374B360-B5C3-398D-2FE7-25769456FA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8892665" y="325905"/>
            <a:ext cx="2777339" cy="1853874"/>
          </a:xfrm>
          <a:prstGeom prst="rect">
            <a:avLst/>
          </a:prstGeom>
        </p:spPr>
      </p:pic>
      <p:sp>
        <p:nvSpPr>
          <p:cNvPr id="49" name="Content Placeholder 26">
            <a:extLst>
              <a:ext uri="{FF2B5EF4-FFF2-40B4-BE49-F238E27FC236}">
                <a16:creationId xmlns:a16="http://schemas.microsoft.com/office/drawing/2014/main" id="{EEE3F6D7-3028-20B0-8D05-13EB16BE48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8256" y="2474260"/>
            <a:ext cx="3607930" cy="3677158"/>
          </a:xfrm>
        </p:spPr>
        <p:txBody>
          <a:bodyPr anchor="t">
            <a:normAutofit/>
          </a:bodyPr>
          <a:lstStyle/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Our vision is to encourage and support all to develop their talents, knowledge and skills in a secure and happy environment, following Jesus’ example  to walk in the way of love. 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‘Live a life of love, just as Christ loved us’</a:t>
            </a:r>
          </a:p>
          <a:p>
            <a:pPr marL="0" marR="0" lvl="0" indent="0" defTabSz="914400" rtl="0" eaLnBrk="1" fontAlgn="auto" latinLnBrk="0" hangingPunct="1"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Sassoon Primary" pitchFamily="50" charset="0"/>
              </a:rPr>
              <a:t>Ephesians 5:2a</a:t>
            </a:r>
          </a:p>
          <a:p>
            <a:endParaRPr lang="en-US" sz="2000" dirty="0">
              <a:solidFill>
                <a:srgbClr val="FFFFFF"/>
              </a:solidFill>
            </a:endParaRPr>
          </a:p>
        </p:txBody>
      </p:sp>
      <p:pic>
        <p:nvPicPr>
          <p:cNvPr id="5" name="Picture 4" descr="A group of colorful people holding hands&#10;&#10;Description automatically generated">
            <a:extLst>
              <a:ext uri="{FF2B5EF4-FFF2-40B4-BE49-F238E27FC236}">
                <a16:creationId xmlns:a16="http://schemas.microsoft.com/office/drawing/2014/main" id="{A3391100-CE50-F1C0-66ED-4783CC46B0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155081" y="2740731"/>
            <a:ext cx="3219976" cy="1376539"/>
          </a:xfrm>
          <a:prstGeom prst="rect">
            <a:avLst/>
          </a:prstGeom>
        </p:spPr>
      </p:pic>
      <p:pic>
        <p:nvPicPr>
          <p:cNvPr id="13" name="Picture 12" descr="A hand writing on a white board&#10;&#10;Description automatically generated">
            <a:extLst>
              <a:ext uri="{FF2B5EF4-FFF2-40B4-BE49-F238E27FC236}">
                <a16:creationId xmlns:a16="http://schemas.microsoft.com/office/drawing/2014/main" id="{03F9DFCE-B617-AC66-01F9-53411388DEC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909041" y="2503952"/>
            <a:ext cx="2771680" cy="1850097"/>
          </a:xfrm>
          <a:prstGeom prst="rect">
            <a:avLst/>
          </a:prstGeom>
        </p:spPr>
      </p:pic>
      <p:pic>
        <p:nvPicPr>
          <p:cNvPr id="18" name="Picture 17" descr="A close-up of a sign&#10;&#10;Description automatically generated">
            <a:extLst>
              <a:ext uri="{FF2B5EF4-FFF2-40B4-BE49-F238E27FC236}">
                <a16:creationId xmlns:a16="http://schemas.microsoft.com/office/drawing/2014/main" id="{12AA292C-B9CE-EC96-BFFE-12749E6E671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365064" y="4644984"/>
            <a:ext cx="2808414" cy="1869351"/>
          </a:xfrm>
          <a:prstGeom prst="rect">
            <a:avLst/>
          </a:prstGeom>
        </p:spPr>
      </p:pic>
      <p:pic>
        <p:nvPicPr>
          <p:cNvPr id="21" name="Picture 20" descr="Chalk writing on the pavement&#10;&#10;Description automatically generated">
            <a:extLst>
              <a:ext uri="{FF2B5EF4-FFF2-40B4-BE49-F238E27FC236}">
                <a16:creationId xmlns:a16="http://schemas.microsoft.com/office/drawing/2014/main" id="{D826AD28-82A3-0967-4150-3FF6FE29E3B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028993" y="4649694"/>
            <a:ext cx="2504684" cy="187851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7DB57C-B9F2-7AB9-D830-E0C035B8F1D2}"/>
              </a:ext>
            </a:extLst>
          </p:cNvPr>
          <p:cNvSpPr txBox="1"/>
          <p:nvPr/>
        </p:nvSpPr>
        <p:spPr>
          <a:xfrm>
            <a:off x="9248645" y="4153994"/>
            <a:ext cx="2432076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GB" sz="700">
                <a:solidFill>
                  <a:srgbClr val="FFFFFF"/>
                </a:solidFill>
                <a:hlinkClick r:id="rId9" tooltip="https://www.thebluediamondgallery.com/handwriting/r/responsibility.html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GB" sz="700">
                <a:solidFill>
                  <a:srgbClr val="FFFFFF"/>
                </a:solidFill>
              </a:rPr>
              <a:t> by Unknown Author is licensed under </a:t>
            </a:r>
            <a:r>
              <a:rPr lang="en-GB" sz="700">
                <a:solidFill>
                  <a:srgbClr val="FFFFFF"/>
                </a:solidFill>
                <a:hlinkClick r:id="rId14" tooltip="https://creativecommons.org/licenses/by-sa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BY-SA</a:t>
            </a:r>
            <a:endParaRPr lang="en-GB" sz="7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359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7CD09-457C-5F2A-D76D-452A170C2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7733" y="490537"/>
            <a:ext cx="5291663" cy="162877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000" dirty="0">
                <a:latin typeface="Sassoon Infant Std" panose="020B0503020103030203" pitchFamily="34" charset="0"/>
              </a:rPr>
              <a:t>Start and end of the day </a:t>
            </a:r>
          </a:p>
        </p:txBody>
      </p:sp>
      <p:pic>
        <p:nvPicPr>
          <p:cNvPr id="4" name="Picture 3" descr="A group of people standing next to a wooden fence&#10;&#10;AI-generated content may be incorrect.">
            <a:extLst>
              <a:ext uri="{FF2B5EF4-FFF2-40B4-BE49-F238E27FC236}">
                <a16:creationId xmlns:a16="http://schemas.microsoft.com/office/drawing/2014/main" id="{BC1D8039-6695-E66B-CBF8-40D9A3356A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" r="21232" b="1"/>
          <a:stretch>
            <a:fillRect/>
          </a:stretch>
        </p:blipFill>
        <p:spPr>
          <a:xfrm>
            <a:off x="2" y="1587"/>
            <a:ext cx="6095999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BB49007-F26A-0FCC-4B56-1C92B7399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17734" y="2614612"/>
            <a:ext cx="5291663" cy="3752849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Aft>
                <a:spcPts val="600"/>
              </a:spcAft>
            </a:pPr>
            <a:r>
              <a:rPr lang="en-US" sz="3200" dirty="0">
                <a:latin typeface="Sassoon Infant Std" panose="020B0503020103030203" pitchFamily="34" charset="0"/>
              </a:rPr>
              <a:t>The school gates are at the back of school they open at 8.35am.  School starts at 8.50am.</a:t>
            </a:r>
          </a:p>
          <a:p>
            <a:pPr>
              <a:spcAft>
                <a:spcPts val="600"/>
              </a:spcAft>
            </a:pPr>
            <a:endParaRPr lang="en-US" sz="3200" dirty="0">
              <a:latin typeface="Sassoon Infant Std" panose="020B0503020103030203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3200" dirty="0">
                <a:latin typeface="Sassoon Infant Std" panose="020B0503020103030203" pitchFamily="34" charset="0"/>
              </a:rPr>
              <a:t>We finish school at 3.15pm.  The back gate opens at 3.05pm.</a:t>
            </a:r>
          </a:p>
        </p:txBody>
      </p:sp>
    </p:spTree>
    <p:extLst>
      <p:ext uri="{BB962C8B-B14F-4D97-AF65-F5344CB8AC3E}">
        <p14:creationId xmlns:p14="http://schemas.microsoft.com/office/powerpoint/2010/main" val="3712181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02A153-0DD7-99AF-CD50-11B04F462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PrimaryInfant" pitchFamily="2" charset="0"/>
              </a:rPr>
              <a:t>Coming into the classroom</a:t>
            </a:r>
          </a:p>
        </p:txBody>
      </p:sp>
      <p:pic>
        <p:nvPicPr>
          <p:cNvPr id="7" name="Picture 6" descr="A child clothes on a wall&#10;&#10;AI-generated content may be incorrect.">
            <a:extLst>
              <a:ext uri="{FF2B5EF4-FFF2-40B4-BE49-F238E27FC236}">
                <a16:creationId xmlns:a16="http://schemas.microsoft.com/office/drawing/2014/main" id="{D1D21A69-A64E-AFC8-7690-EF09E86F39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02" r="-2" b="4313"/>
          <a:stretch>
            <a:fillRect/>
          </a:stretch>
        </p:blipFill>
        <p:spPr>
          <a:xfrm>
            <a:off x="320040" y="385833"/>
            <a:ext cx="5614416" cy="3763758"/>
          </a:xfrm>
          <a:prstGeom prst="rect">
            <a:avLst/>
          </a:prstGeom>
        </p:spPr>
      </p:pic>
      <p:pic>
        <p:nvPicPr>
          <p:cNvPr id="5" name="Content Placeholder 4" descr="A child in a blue shirt&#10;&#10;AI-generated content may be incorrect.">
            <a:extLst>
              <a:ext uri="{FF2B5EF4-FFF2-40B4-BE49-F238E27FC236}">
                <a16:creationId xmlns:a16="http://schemas.microsoft.com/office/drawing/2014/main" id="{6F00E9CE-0F00-D2E5-8FAF-65CCAB5984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10616"/>
          <a:stretch>
            <a:fillRect/>
          </a:stretch>
        </p:blipFill>
        <p:spPr>
          <a:xfrm>
            <a:off x="6254496" y="385854"/>
            <a:ext cx="5614416" cy="3763716"/>
          </a:xfrm>
          <a:prstGeom prst="rect">
            <a:avLst/>
          </a:prstGeom>
        </p:spPr>
      </p:pic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2699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0DCF72-5B5F-0324-1D72-2447CBD27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Name cards and book bags </a:t>
            </a:r>
          </a:p>
        </p:txBody>
      </p:sp>
      <p:sp>
        <p:nvSpPr>
          <p:cNvPr id="14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child reaching for a card&#10;&#10;AI-generated content may be incorrect.">
            <a:extLst>
              <a:ext uri="{FF2B5EF4-FFF2-40B4-BE49-F238E27FC236}">
                <a16:creationId xmlns:a16="http://schemas.microsoft.com/office/drawing/2014/main" id="{B108F0DF-FB2F-83D8-C577-CCE6115361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5" name="Content Placeholder 4" descr="A child in a classroom&#10;&#10;AI-generated content may be incorrect.">
            <a:extLst>
              <a:ext uri="{FF2B5EF4-FFF2-40B4-BE49-F238E27FC236}">
                <a16:creationId xmlns:a16="http://schemas.microsoft.com/office/drawing/2014/main" id="{50A5AADE-DDAF-D730-F4FE-E48E8D0800F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8" y="2642616"/>
            <a:ext cx="480771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4241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children sitting on the floor&#10;&#10;AI-generated content may be incorrect.">
            <a:extLst>
              <a:ext uri="{FF2B5EF4-FFF2-40B4-BE49-F238E27FC236}">
                <a16:creationId xmlns:a16="http://schemas.microsoft.com/office/drawing/2014/main" id="{094D8D9E-87F9-A2BE-BA76-9B180E6D3E8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84D887-A6C9-0D71-8BE5-C15373462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dirty="0">
                <a:solidFill>
                  <a:schemeClr val="tx1">
                    <a:lumMod val="85000"/>
                    <a:lumOff val="15000"/>
                  </a:schemeClr>
                </a:solidFill>
                <a:latin typeface="Sassoon Infant Std" panose="020B0503020103030203" pitchFamily="34" charset="0"/>
              </a:rPr>
              <a:t>Find carpet spot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32824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C4879EFC-8E62-4E00-973C-C45EE9EC6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1D0FF8-0BD5-E046-7C8E-5D99AC7BAE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7200"/>
            <a:ext cx="10909640" cy="136861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Collective Worship, line up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1850683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group of children sitting on the floor in a classroom&#10;&#10;AI-generated content may be incorrect.">
            <a:extLst>
              <a:ext uri="{FF2B5EF4-FFF2-40B4-BE49-F238E27FC236}">
                <a16:creationId xmlns:a16="http://schemas.microsoft.com/office/drawing/2014/main" id="{EDAB84A8-6CE0-522A-DEBB-10F138CF22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392" y="2642616"/>
            <a:ext cx="4807712" cy="3605784"/>
          </a:xfrm>
          <a:prstGeom prst="rect">
            <a:avLst/>
          </a:prstGeom>
        </p:spPr>
      </p:pic>
      <p:pic>
        <p:nvPicPr>
          <p:cNvPr id="5" name="Content Placeholder 4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FFDB86C4-EF1E-63FD-4E0F-B063EA935A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848" y="2642616"/>
            <a:ext cx="4807712" cy="360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6559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F0087D53-9295-4463-AAE4-D5C626046E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5FEC3B-32C3-003C-C5E9-C203B1F9EA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1" y="4501453"/>
            <a:ext cx="10909640" cy="1065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6600" dirty="0">
                <a:latin typeface="Sassoon Infant Std" panose="020B0503020103030203" pitchFamily="34" charset="0"/>
              </a:rPr>
              <a:t>number</a:t>
            </a:r>
            <a:r>
              <a:rPr lang="en-US" sz="6600">
                <a:latin typeface="Sassoon Infant Std" panose="020B0503020103030203" pitchFamily="34" charset="0"/>
              </a:rPr>
              <a:t>/phonics</a:t>
            </a:r>
            <a:endParaRPr lang="en-US" sz="6600" dirty="0">
              <a:latin typeface="Sassoon Infant Std" panose="020B0503020103030203" pitchFamily="34" charset="0"/>
            </a:endParaRPr>
          </a:p>
        </p:txBody>
      </p:sp>
      <p:pic>
        <p:nvPicPr>
          <p:cNvPr id="5" name="Content Placeholder 4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EFF7B5A8-1FBE-BD79-E497-DCE93E51C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96" b="8504"/>
          <a:stretch>
            <a:fillRect/>
          </a:stretch>
        </p:blipFill>
        <p:spPr>
          <a:xfrm>
            <a:off x="320040" y="688657"/>
            <a:ext cx="5614416" cy="3158109"/>
          </a:xfrm>
          <a:prstGeom prst="rect">
            <a:avLst/>
          </a:prstGeom>
        </p:spPr>
      </p:pic>
      <p:pic>
        <p:nvPicPr>
          <p:cNvPr id="4" name="Picture 3" descr="A group of children in a classroom&#10;&#10;AI-generated content may be incorrect.">
            <a:extLst>
              <a:ext uri="{FF2B5EF4-FFF2-40B4-BE49-F238E27FC236}">
                <a16:creationId xmlns:a16="http://schemas.microsoft.com/office/drawing/2014/main" id="{2C26D283-7DBF-8663-FA62-E52CD1EAC8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4808" y="320040"/>
            <a:ext cx="5193792" cy="3895344"/>
          </a:xfrm>
          <a:prstGeom prst="rect">
            <a:avLst/>
          </a:prstGeom>
        </p:spPr>
      </p:pic>
      <p:sp>
        <p:nvSpPr>
          <p:cNvPr id="21" name="sketch line">
            <a:extLst>
              <a:ext uri="{FF2B5EF4-FFF2-40B4-BE49-F238E27FC236}">
                <a16:creationId xmlns:a16="http://schemas.microsoft.com/office/drawing/2014/main" id="{D6A9C53F-5F90-40A5-8C85-5412D39C8C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50080" y="5594358"/>
            <a:ext cx="3291840" cy="18288"/>
          </a:xfrm>
          <a:custGeom>
            <a:avLst/>
            <a:gdLst>
              <a:gd name="csX0" fmla="*/ 0 w 3291840"/>
              <a:gd name="csY0" fmla="*/ 0 h 18288"/>
              <a:gd name="csX1" fmla="*/ 658368 w 3291840"/>
              <a:gd name="csY1" fmla="*/ 0 h 18288"/>
              <a:gd name="csX2" fmla="*/ 1283818 w 3291840"/>
              <a:gd name="csY2" fmla="*/ 0 h 18288"/>
              <a:gd name="csX3" fmla="*/ 1909267 w 3291840"/>
              <a:gd name="csY3" fmla="*/ 0 h 18288"/>
              <a:gd name="csX4" fmla="*/ 2633472 w 3291840"/>
              <a:gd name="csY4" fmla="*/ 0 h 18288"/>
              <a:gd name="csX5" fmla="*/ 3291840 w 3291840"/>
              <a:gd name="csY5" fmla="*/ 0 h 18288"/>
              <a:gd name="csX6" fmla="*/ 3291840 w 3291840"/>
              <a:gd name="csY6" fmla="*/ 18288 h 18288"/>
              <a:gd name="csX7" fmla="*/ 2633472 w 3291840"/>
              <a:gd name="csY7" fmla="*/ 18288 h 18288"/>
              <a:gd name="csX8" fmla="*/ 2073859 w 3291840"/>
              <a:gd name="csY8" fmla="*/ 18288 h 18288"/>
              <a:gd name="csX9" fmla="*/ 1448410 w 3291840"/>
              <a:gd name="csY9" fmla="*/ 18288 h 18288"/>
              <a:gd name="csX10" fmla="*/ 822960 w 3291840"/>
              <a:gd name="csY10" fmla="*/ 18288 h 18288"/>
              <a:gd name="csX11" fmla="*/ 0 w 3291840"/>
              <a:gd name="csY11" fmla="*/ 18288 h 18288"/>
              <a:gd name="csX12" fmla="*/ 0 w 329184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stroke="0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2958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9C390AABAEB4347BF776C6E50F7D2CB" ma:contentTypeVersion="12" ma:contentTypeDescription="Create a new document." ma:contentTypeScope="" ma:versionID="8b11f257d80eba905f4893f07e715c72">
  <xsd:schema xmlns:xsd="http://www.w3.org/2001/XMLSchema" xmlns:xs="http://www.w3.org/2001/XMLSchema" xmlns:p="http://schemas.microsoft.com/office/2006/metadata/properties" xmlns:ns2="554c2968-6ec7-41c2-8669-ea6f28b01e12" xmlns:ns3="3ade02ec-0668-4a7a-a33e-c42800590f44" targetNamespace="http://schemas.microsoft.com/office/2006/metadata/properties" ma:root="true" ma:fieldsID="b24ef06edeab91078b792a9e395eb58f" ns2:_="" ns3:_="">
    <xsd:import namespace="554c2968-6ec7-41c2-8669-ea6f28b01e12"/>
    <xsd:import namespace="3ade02ec-0668-4a7a-a33e-c42800590f4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4c2968-6ec7-41c2-8669-ea6f28b01e1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8a34980e-3175-48d7-9507-1977065fbcd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de02ec-0668-4a7a-a33e-c42800590f44" elementFormDefault="qualified">
    <xsd:import namespace="http://schemas.microsoft.com/office/2006/documentManagement/types"/>
    <xsd:import namespace="http://schemas.microsoft.com/office/infopath/2007/PartnerControls"/>
    <xsd:element name="TaxCatchAll" ma:index="17" nillable="true" ma:displayName="Taxonomy Catch All Column" ma:hidden="true" ma:list="{f7df06c6-c52b-4222-b79b-e385f6735d24}" ma:internalName="TaxCatchAll" ma:showField="CatchAllData" ma:web="3ade02ec-0668-4a7a-a33e-c42800590f4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54c2968-6ec7-41c2-8669-ea6f28b01e12">
      <Terms xmlns="http://schemas.microsoft.com/office/infopath/2007/PartnerControls"/>
    </lcf76f155ced4ddcb4097134ff3c332f>
    <TaxCatchAll xmlns="3ade02ec-0668-4a7a-a33e-c42800590f44" xsi:nil="true"/>
  </documentManagement>
</p:properties>
</file>

<file path=customXml/itemProps1.xml><?xml version="1.0" encoding="utf-8"?>
<ds:datastoreItem xmlns:ds="http://schemas.openxmlformats.org/officeDocument/2006/customXml" ds:itemID="{BDF07EF1-ED2C-400F-8F96-20E0765CCC0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A2FD5FC-64A5-4E0C-9731-89C191E543EE}"/>
</file>

<file path=customXml/itemProps3.xml><?xml version="1.0" encoding="utf-8"?>
<ds:datastoreItem xmlns:ds="http://schemas.openxmlformats.org/officeDocument/2006/customXml" ds:itemID="{AA906265-F0D4-4EB7-963F-6D8F25901FB7}">
  <ds:schemaRefs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www.w3.org/XML/1998/namespace"/>
    <ds:schemaRef ds:uri="3ade02ec-0668-4a7a-a33e-c42800590f44"/>
    <ds:schemaRef ds:uri="http://purl.org/dc/elements/1.1/"/>
    <ds:schemaRef ds:uri="http://schemas.openxmlformats.org/package/2006/metadata/core-properties"/>
    <ds:schemaRef ds:uri="http://purl.org/dc/dcmitype/"/>
    <ds:schemaRef ds:uri="554c2968-6ec7-41c2-8669-ea6f28b01e1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5607</TotalTime>
  <Words>218</Words>
  <Application>Microsoft Office PowerPoint</Application>
  <PresentationFormat>Widescreen</PresentationFormat>
  <Paragraphs>37</Paragraphs>
  <Slides>25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Sassoon Infant Std</vt:lpstr>
      <vt:lpstr>Sassoon Primary</vt:lpstr>
      <vt:lpstr>SassoonPrimaryInfant</vt:lpstr>
      <vt:lpstr>SassoonPrimaryType</vt:lpstr>
      <vt:lpstr>Office Theme</vt:lpstr>
      <vt:lpstr>Welcome to St Peter in Eastgate C of E Infant Academy. </vt:lpstr>
      <vt:lpstr>Reception Staff </vt:lpstr>
      <vt:lpstr>Vision</vt:lpstr>
      <vt:lpstr>Start and end of the day </vt:lpstr>
      <vt:lpstr>Coming into the classroom</vt:lpstr>
      <vt:lpstr>Name cards and book bags </vt:lpstr>
      <vt:lpstr>Find carpet spot</vt:lpstr>
      <vt:lpstr>Collective Worship, line up</vt:lpstr>
      <vt:lpstr>number/phonics</vt:lpstr>
      <vt:lpstr>Snack time</vt:lpstr>
      <vt:lpstr>Playtime </vt:lpstr>
      <vt:lpstr>Toilet </vt:lpstr>
      <vt:lpstr>Exploring the learning environment.</vt:lpstr>
      <vt:lpstr>Lunchtime</vt:lpstr>
      <vt:lpstr>Storytime</vt:lpstr>
      <vt:lpstr>School Trips </vt:lpstr>
      <vt:lpstr>Getting ready for school  How can I help?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Invite to St Peter’s day event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  St Peter in Eastgate C of E Infant School</dc:title>
  <dc:creator>Julia Marshall</dc:creator>
  <cp:lastModifiedBy>Julia Marshall</cp:lastModifiedBy>
  <cp:revision>13</cp:revision>
  <cp:lastPrinted>2024-06-12T10:16:17Z</cp:lastPrinted>
  <dcterms:created xsi:type="dcterms:W3CDTF">2024-03-28T09:55:29Z</dcterms:created>
  <dcterms:modified xsi:type="dcterms:W3CDTF">2026-06-12T06:35:24Z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0x01010049C390AABAEB4347BF776C6E50F7D2CB</vt:lpwstr>
  </property>
  <property fmtid="{D5CDD505-2E9C-101B-9397-08002B2CF9AE}" pid="3" name="MediaServiceImageTags">
    <vt:lpwstr/>
  </property>
</Properties>
</file>